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686" r:id="rId2"/>
  </p:sldMasterIdLst>
  <p:notesMasterIdLst>
    <p:notesMasterId r:id="rId28"/>
  </p:notesMasterIdLst>
  <p:sldIdLst>
    <p:sldId id="275" r:id="rId3"/>
    <p:sldId id="297" r:id="rId4"/>
    <p:sldId id="2575" r:id="rId5"/>
    <p:sldId id="2560" r:id="rId6"/>
    <p:sldId id="2563" r:id="rId7"/>
    <p:sldId id="2592" r:id="rId8"/>
    <p:sldId id="2584" r:id="rId9"/>
    <p:sldId id="2583" r:id="rId10"/>
    <p:sldId id="2585" r:id="rId11"/>
    <p:sldId id="2586" r:id="rId12"/>
    <p:sldId id="2587" r:id="rId13"/>
    <p:sldId id="2588" r:id="rId14"/>
    <p:sldId id="2589" r:id="rId15"/>
    <p:sldId id="2582" r:id="rId16"/>
    <p:sldId id="2590" r:id="rId17"/>
    <p:sldId id="2601" r:id="rId18"/>
    <p:sldId id="2597" r:id="rId19"/>
    <p:sldId id="2593" r:id="rId20"/>
    <p:sldId id="2591" r:id="rId21"/>
    <p:sldId id="2598" r:id="rId22"/>
    <p:sldId id="2599" r:id="rId23"/>
    <p:sldId id="2600" r:id="rId24"/>
    <p:sldId id="2595" r:id="rId25"/>
    <p:sldId id="2602" r:id="rId26"/>
    <p:sldId id="2555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0B40CED-105A-E601-F436-D16D19CABC61}" v="3" dt="2025-04-20T16:04:03.923"/>
    <p1510:client id="{2D7C3612-489B-E7EC-3B4A-B7EE8DB45143}" v="326" dt="2025-04-20T17:31:58.400"/>
    <p1510:client id="{C3473382-5D50-454F-9D43-D48571A4E76B}" v="29" dt="2025-04-20T15:47:13.138"/>
    <p1510:client id="{FD9E3F60-1C01-6683-6D93-A9A7B2488DD5}" v="37" dt="2025-04-20T19:25:07.40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7" d="100"/>
          <a:sy n="67" d="100"/>
        </p:scale>
        <p:origin x="62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viewProps" Target="viewProps.xml"/><Relationship Id="rId8" Type="http://schemas.openxmlformats.org/officeDocument/2006/relationships/slide" Target="slides/slide6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3EB777C-0476-4928-83FA-4047EF824951}" type="doc">
      <dgm:prSet loTypeId="urn:microsoft.com/office/officeart/2005/8/layout/hProcess4" loCatId="process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FE93E8A-999D-45A6-A8BD-D529184AE60B}">
      <dgm:prSet phldr="0"/>
      <dgm:spPr/>
      <dgm:t>
        <a:bodyPr/>
        <a:lstStyle/>
        <a:p>
          <a:r>
            <a:rPr lang="en-US" b="1">
              <a:latin typeface="Bierstadt"/>
              <a:cs typeface="Times New Roman"/>
            </a:rPr>
            <a:t>Understand Enterprise processes with SAP </a:t>
          </a:r>
          <a:r>
            <a:rPr lang="en-US" b="1" err="1">
              <a:latin typeface="Bierstadt"/>
              <a:cs typeface="Times New Roman"/>
            </a:rPr>
            <a:t>Signavio</a:t>
          </a:r>
          <a:r>
            <a:rPr lang="en-US" b="1">
              <a:latin typeface="Bierstadt"/>
              <a:cs typeface="Times New Roman"/>
            </a:rPr>
            <a:t> Process Discovery </a:t>
          </a:r>
          <a:endParaRPr lang="en-US" b="1">
            <a:latin typeface="Bierstadt"/>
            <a:ea typeface="Calibri"/>
            <a:cs typeface="Times New Roman"/>
          </a:endParaRPr>
        </a:p>
      </dgm:t>
    </dgm:pt>
    <dgm:pt modelId="{B5DB3F41-296E-4421-AF0B-41703A8E779A}" type="parTrans" cxnId="{25B007FF-A14B-4A95-84BF-6C0C33501BEB}">
      <dgm:prSet/>
      <dgm:spPr/>
    </dgm:pt>
    <dgm:pt modelId="{C4E12BD8-008C-4BE4-ABE6-EDB8CA560810}" type="sibTrans" cxnId="{25B007FF-A14B-4A95-84BF-6C0C33501BEB}">
      <dgm:prSet/>
      <dgm:spPr/>
    </dgm:pt>
    <dgm:pt modelId="{106B1D7F-2DFC-4F56-8690-BE50BD672D52}">
      <dgm:prSet phldr="0"/>
      <dgm:spPr/>
      <dgm:t>
        <a:bodyPr/>
        <a:lstStyle/>
        <a:p>
          <a:r>
            <a:rPr lang="en-US" b="1">
              <a:latin typeface="Bierstadt"/>
              <a:cs typeface="Times New Roman"/>
            </a:rPr>
            <a:t>Measure outcomes using Process Intelligence</a:t>
          </a:r>
          <a:endParaRPr lang="en-US" b="1"/>
        </a:p>
      </dgm:t>
    </dgm:pt>
    <dgm:pt modelId="{44FBA092-0B3B-4122-BEEA-9A19FDD0DD6F}" type="parTrans" cxnId="{10E9D95B-D9F5-4E4E-B960-5F2D60D527CB}">
      <dgm:prSet/>
      <dgm:spPr/>
    </dgm:pt>
    <dgm:pt modelId="{189703F6-6469-4CD0-B338-EF3C7BEAD788}" type="sibTrans" cxnId="{10E9D95B-D9F5-4E4E-B960-5F2D60D527CB}">
      <dgm:prSet/>
      <dgm:spPr/>
    </dgm:pt>
    <dgm:pt modelId="{B054E5A7-A26F-4EC9-9D36-8A08F247F764}">
      <dgm:prSet phldr="0"/>
      <dgm:spPr/>
      <dgm:t>
        <a:bodyPr/>
        <a:lstStyle/>
        <a:p>
          <a:r>
            <a:rPr lang="en-US" b="1">
              <a:latin typeface="Bierstadt"/>
              <a:ea typeface="Calibri"/>
              <a:cs typeface="Times New Roman"/>
            </a:rPr>
            <a:t>Automate</a:t>
          </a:r>
          <a:r>
            <a:rPr lang="en-US" b="1">
              <a:latin typeface="Bierstadt"/>
              <a:cs typeface="Times New Roman"/>
            </a:rPr>
            <a:t> using Automation Anywhere Platform</a:t>
          </a:r>
          <a:endParaRPr lang="en-US" b="1">
            <a:ea typeface="Calibri"/>
            <a:cs typeface="Calibri"/>
          </a:endParaRPr>
        </a:p>
      </dgm:t>
    </dgm:pt>
    <dgm:pt modelId="{A654AE76-1B86-41CC-A090-CFCBD84F2DD1}" type="parTrans" cxnId="{F7599AA1-D083-4296-87C2-A5CC03DD9B34}">
      <dgm:prSet/>
      <dgm:spPr/>
    </dgm:pt>
    <dgm:pt modelId="{DFEAA422-FF30-4ACC-B8CF-6C5658DA7AB0}" type="sibTrans" cxnId="{F7599AA1-D083-4296-87C2-A5CC03DD9B34}">
      <dgm:prSet/>
      <dgm:spPr/>
    </dgm:pt>
    <dgm:pt modelId="{E10E89AA-B799-4ADE-85C7-041B0731974B}">
      <dgm:prSet phldr="0"/>
      <dgm:spPr/>
      <dgm:t>
        <a:bodyPr/>
        <a:lstStyle/>
        <a:p>
          <a:pPr rtl="0"/>
          <a:r>
            <a:rPr lang="en-US" b="0">
              <a:solidFill>
                <a:srgbClr val="444444"/>
              </a:solidFill>
              <a:latin typeface="Calibri"/>
              <a:ea typeface="Calibri"/>
              <a:cs typeface="Calibri"/>
            </a:rPr>
            <a:t>Identify Inefficiencies and root cause</a:t>
          </a:r>
        </a:p>
      </dgm:t>
    </dgm:pt>
    <dgm:pt modelId="{08864B95-8D49-4D6B-89FB-C782D507F476}" type="parTrans" cxnId="{8E3C6F2E-6FA5-42B5-8A87-B2E58ADF9898}">
      <dgm:prSet/>
      <dgm:spPr/>
    </dgm:pt>
    <dgm:pt modelId="{4EE88626-CF82-4979-9BA9-EC308DAA5AD4}" type="sibTrans" cxnId="{8E3C6F2E-6FA5-42B5-8A87-B2E58ADF9898}">
      <dgm:prSet/>
      <dgm:spPr/>
    </dgm:pt>
    <dgm:pt modelId="{D514B628-7D52-40B9-87EF-DB54B6B75567}">
      <dgm:prSet phldr="0"/>
      <dgm:spPr/>
      <dgm:t>
        <a:bodyPr/>
        <a:lstStyle/>
        <a:p>
          <a:pPr rtl="0"/>
          <a:r>
            <a:rPr lang="en-US">
              <a:solidFill>
                <a:srgbClr val="444444"/>
              </a:solidFill>
              <a:latin typeface="Calibri"/>
              <a:ea typeface="Calibri"/>
              <a:cs typeface="Calibri"/>
            </a:rPr>
            <a:t>Accelerate remediation using Process discovery document</a:t>
          </a:r>
        </a:p>
      </dgm:t>
    </dgm:pt>
    <dgm:pt modelId="{8499B779-594D-46A1-B16A-27188837F71A}" type="parTrans" cxnId="{7856FE38-7E6C-4FF9-84AA-48D0FE6BEE80}">
      <dgm:prSet/>
      <dgm:spPr/>
    </dgm:pt>
    <dgm:pt modelId="{82BF8802-D588-4A3D-95B6-ECF65DD98267}" type="sibTrans" cxnId="{7856FE38-7E6C-4FF9-84AA-48D0FE6BEE80}">
      <dgm:prSet/>
      <dgm:spPr/>
    </dgm:pt>
    <dgm:pt modelId="{1839BD1E-B646-49B9-B093-25F75681657B}">
      <dgm:prSet phldr="0"/>
      <dgm:spPr/>
      <dgm:t>
        <a:bodyPr/>
        <a:lstStyle/>
        <a:p>
          <a:pPr rtl="0"/>
          <a:r>
            <a:rPr lang="en-US">
              <a:solidFill>
                <a:srgbClr val="444444"/>
              </a:solidFill>
              <a:latin typeface="Calibri"/>
              <a:ea typeface="Calibri"/>
              <a:cs typeface="Calibri"/>
            </a:rPr>
            <a:t>Post Implementation improvements from SAP Signavio </a:t>
          </a:r>
        </a:p>
      </dgm:t>
    </dgm:pt>
    <dgm:pt modelId="{952291EF-82ED-4DE9-A225-0C939B971862}" type="parTrans" cxnId="{8E74BE6E-46A5-429B-8005-EFB00292F5D0}">
      <dgm:prSet/>
      <dgm:spPr/>
    </dgm:pt>
    <dgm:pt modelId="{4BB35D35-3C2A-4F12-93F7-13614FE016FD}" type="sibTrans" cxnId="{8E74BE6E-46A5-429B-8005-EFB00292F5D0}">
      <dgm:prSet/>
      <dgm:spPr/>
    </dgm:pt>
    <dgm:pt modelId="{A02CFBC7-C0B6-46C6-A696-E237B73DAD52}" type="pres">
      <dgm:prSet presAssocID="{C3EB777C-0476-4928-83FA-4047EF824951}" presName="Name0" presStyleCnt="0">
        <dgm:presLayoutVars>
          <dgm:dir/>
          <dgm:animLvl val="lvl"/>
          <dgm:resizeHandles val="exact"/>
        </dgm:presLayoutVars>
      </dgm:prSet>
      <dgm:spPr/>
    </dgm:pt>
    <dgm:pt modelId="{2C3F204A-2DDB-4F3C-BFA0-F68E4D8757D9}" type="pres">
      <dgm:prSet presAssocID="{C3EB777C-0476-4928-83FA-4047EF824951}" presName="tSp" presStyleCnt="0"/>
      <dgm:spPr/>
    </dgm:pt>
    <dgm:pt modelId="{002934EC-8966-4E3A-8278-FE909E979735}" type="pres">
      <dgm:prSet presAssocID="{C3EB777C-0476-4928-83FA-4047EF824951}" presName="bSp" presStyleCnt="0"/>
      <dgm:spPr/>
    </dgm:pt>
    <dgm:pt modelId="{062389A5-390F-4C43-A9A2-480EDEF3EE57}" type="pres">
      <dgm:prSet presAssocID="{C3EB777C-0476-4928-83FA-4047EF824951}" presName="process" presStyleCnt="0"/>
      <dgm:spPr/>
    </dgm:pt>
    <dgm:pt modelId="{16CCDBEC-1056-4B00-9019-42E0F6CA17D6}" type="pres">
      <dgm:prSet presAssocID="{E10E89AA-B799-4ADE-85C7-041B0731974B}" presName="composite1" presStyleCnt="0"/>
      <dgm:spPr/>
    </dgm:pt>
    <dgm:pt modelId="{9041FF53-277B-40F2-B393-D1C68ED4AEAA}" type="pres">
      <dgm:prSet presAssocID="{E10E89AA-B799-4ADE-85C7-041B0731974B}" presName="dummyNode1" presStyleLbl="node1" presStyleIdx="0" presStyleCnt="3"/>
      <dgm:spPr/>
    </dgm:pt>
    <dgm:pt modelId="{328E04A8-2028-4F93-B445-F59BE604DBCE}" type="pres">
      <dgm:prSet presAssocID="{E10E89AA-B799-4ADE-85C7-041B0731974B}" presName="childNode1" presStyleLbl="bgAcc1" presStyleIdx="0" presStyleCnt="3">
        <dgm:presLayoutVars>
          <dgm:bulletEnabled val="1"/>
        </dgm:presLayoutVars>
      </dgm:prSet>
      <dgm:spPr/>
    </dgm:pt>
    <dgm:pt modelId="{314D8013-8970-4D82-8707-26613FFD68A3}" type="pres">
      <dgm:prSet presAssocID="{E10E89AA-B799-4ADE-85C7-041B0731974B}" presName="childNode1tx" presStyleLbl="bgAcc1" presStyleIdx="0" presStyleCnt="3">
        <dgm:presLayoutVars>
          <dgm:bulletEnabled val="1"/>
        </dgm:presLayoutVars>
      </dgm:prSet>
      <dgm:spPr/>
    </dgm:pt>
    <dgm:pt modelId="{72B54B61-4425-4B49-BED1-BE711545E536}" type="pres">
      <dgm:prSet presAssocID="{E10E89AA-B799-4ADE-85C7-041B0731974B}" presName="parentNode1" presStyleLbl="node1" presStyleIdx="0" presStyleCnt="3">
        <dgm:presLayoutVars>
          <dgm:chMax val="1"/>
          <dgm:bulletEnabled val="1"/>
        </dgm:presLayoutVars>
      </dgm:prSet>
      <dgm:spPr/>
    </dgm:pt>
    <dgm:pt modelId="{E3C6D616-05D1-4C5E-85F2-989CDF526595}" type="pres">
      <dgm:prSet presAssocID="{E10E89AA-B799-4ADE-85C7-041B0731974B}" presName="connSite1" presStyleCnt="0"/>
      <dgm:spPr/>
    </dgm:pt>
    <dgm:pt modelId="{530B06C2-6C3D-4705-BDBA-E0B7BF7E94E6}" type="pres">
      <dgm:prSet presAssocID="{4EE88626-CF82-4979-9BA9-EC308DAA5AD4}" presName="Name9" presStyleLbl="sibTrans2D1" presStyleIdx="0" presStyleCnt="2"/>
      <dgm:spPr/>
    </dgm:pt>
    <dgm:pt modelId="{7F6C30C6-8314-4F8E-B39E-386C3651A3D7}" type="pres">
      <dgm:prSet presAssocID="{D514B628-7D52-40B9-87EF-DB54B6B75567}" presName="composite2" presStyleCnt="0"/>
      <dgm:spPr/>
    </dgm:pt>
    <dgm:pt modelId="{A0BF6019-AD31-4724-BE8E-D2891B184BFA}" type="pres">
      <dgm:prSet presAssocID="{D514B628-7D52-40B9-87EF-DB54B6B75567}" presName="dummyNode2" presStyleLbl="node1" presStyleIdx="0" presStyleCnt="3"/>
      <dgm:spPr/>
    </dgm:pt>
    <dgm:pt modelId="{748ABC0E-BAA2-4AE9-887A-27E0904C7855}" type="pres">
      <dgm:prSet presAssocID="{D514B628-7D52-40B9-87EF-DB54B6B75567}" presName="childNode2" presStyleLbl="bgAcc1" presStyleIdx="1" presStyleCnt="3">
        <dgm:presLayoutVars>
          <dgm:bulletEnabled val="1"/>
        </dgm:presLayoutVars>
      </dgm:prSet>
      <dgm:spPr/>
    </dgm:pt>
    <dgm:pt modelId="{FF7A64B8-2B1F-41E5-BE73-F8AE4E0EFD39}" type="pres">
      <dgm:prSet presAssocID="{D514B628-7D52-40B9-87EF-DB54B6B75567}" presName="childNode2tx" presStyleLbl="bgAcc1" presStyleIdx="1" presStyleCnt="3">
        <dgm:presLayoutVars>
          <dgm:bulletEnabled val="1"/>
        </dgm:presLayoutVars>
      </dgm:prSet>
      <dgm:spPr/>
    </dgm:pt>
    <dgm:pt modelId="{EF289D5A-6B96-429B-9A4B-CB684C9DBC52}" type="pres">
      <dgm:prSet presAssocID="{D514B628-7D52-40B9-87EF-DB54B6B75567}" presName="parentNode2" presStyleLbl="node1" presStyleIdx="1" presStyleCnt="3">
        <dgm:presLayoutVars>
          <dgm:chMax val="0"/>
          <dgm:bulletEnabled val="1"/>
        </dgm:presLayoutVars>
      </dgm:prSet>
      <dgm:spPr/>
    </dgm:pt>
    <dgm:pt modelId="{7164A601-0597-4094-95D2-0605107A9E40}" type="pres">
      <dgm:prSet presAssocID="{D514B628-7D52-40B9-87EF-DB54B6B75567}" presName="connSite2" presStyleCnt="0"/>
      <dgm:spPr/>
    </dgm:pt>
    <dgm:pt modelId="{A7B0AA0E-50FB-4C36-8B07-45C700C5878A}" type="pres">
      <dgm:prSet presAssocID="{82BF8802-D588-4A3D-95B6-ECF65DD98267}" presName="Name18" presStyleLbl="sibTrans2D1" presStyleIdx="1" presStyleCnt="2"/>
      <dgm:spPr/>
    </dgm:pt>
    <dgm:pt modelId="{F2015B10-6CAB-44CB-9069-59A21F736ACA}" type="pres">
      <dgm:prSet presAssocID="{1839BD1E-B646-49B9-B093-25F75681657B}" presName="composite1" presStyleCnt="0"/>
      <dgm:spPr/>
    </dgm:pt>
    <dgm:pt modelId="{45D49F2E-8D0E-48C9-BA9E-2666CBF24AB4}" type="pres">
      <dgm:prSet presAssocID="{1839BD1E-B646-49B9-B093-25F75681657B}" presName="dummyNode1" presStyleLbl="node1" presStyleIdx="1" presStyleCnt="3"/>
      <dgm:spPr/>
    </dgm:pt>
    <dgm:pt modelId="{8BA04A86-8DB6-46B9-AD47-74321007A6FC}" type="pres">
      <dgm:prSet presAssocID="{1839BD1E-B646-49B9-B093-25F75681657B}" presName="childNode1" presStyleLbl="bgAcc1" presStyleIdx="2" presStyleCnt="3">
        <dgm:presLayoutVars>
          <dgm:bulletEnabled val="1"/>
        </dgm:presLayoutVars>
      </dgm:prSet>
      <dgm:spPr/>
    </dgm:pt>
    <dgm:pt modelId="{7A423A02-1319-47FA-A401-C974D2543CFB}" type="pres">
      <dgm:prSet presAssocID="{1839BD1E-B646-49B9-B093-25F75681657B}" presName="childNode1tx" presStyleLbl="bgAcc1" presStyleIdx="2" presStyleCnt="3">
        <dgm:presLayoutVars>
          <dgm:bulletEnabled val="1"/>
        </dgm:presLayoutVars>
      </dgm:prSet>
      <dgm:spPr/>
    </dgm:pt>
    <dgm:pt modelId="{F8678F12-6EDF-4009-AF71-DBB48817757C}" type="pres">
      <dgm:prSet presAssocID="{1839BD1E-B646-49B9-B093-25F75681657B}" presName="parentNode1" presStyleLbl="node1" presStyleIdx="2" presStyleCnt="3">
        <dgm:presLayoutVars>
          <dgm:chMax val="1"/>
          <dgm:bulletEnabled val="1"/>
        </dgm:presLayoutVars>
      </dgm:prSet>
      <dgm:spPr/>
    </dgm:pt>
    <dgm:pt modelId="{EC3A2061-066C-4557-824C-C3B5CCF55A80}" type="pres">
      <dgm:prSet presAssocID="{1839BD1E-B646-49B9-B093-25F75681657B}" presName="connSite1" presStyleCnt="0"/>
      <dgm:spPr/>
    </dgm:pt>
  </dgm:ptLst>
  <dgm:cxnLst>
    <dgm:cxn modelId="{38FD520E-E8AF-4127-A416-643326EC8A46}" type="presOf" srcId="{B054E5A7-A26F-4EC9-9D36-8A08F247F764}" destId="{FF7A64B8-2B1F-41E5-BE73-F8AE4E0EFD39}" srcOrd="1" destOrd="0" presId="urn:microsoft.com/office/officeart/2005/8/layout/hProcess4"/>
    <dgm:cxn modelId="{6BD4680F-B56B-4063-B02E-CFDB6DAE7F03}" type="presOf" srcId="{5FE93E8A-999D-45A6-A8BD-D529184AE60B}" destId="{314D8013-8970-4D82-8707-26613FFD68A3}" srcOrd="1" destOrd="0" presId="urn:microsoft.com/office/officeart/2005/8/layout/hProcess4"/>
    <dgm:cxn modelId="{F885BE2D-23C1-4C06-9503-C3A0E571E1E9}" type="presOf" srcId="{82BF8802-D588-4A3D-95B6-ECF65DD98267}" destId="{A7B0AA0E-50FB-4C36-8B07-45C700C5878A}" srcOrd="0" destOrd="0" presId="urn:microsoft.com/office/officeart/2005/8/layout/hProcess4"/>
    <dgm:cxn modelId="{8E3C6F2E-6FA5-42B5-8A87-B2E58ADF9898}" srcId="{C3EB777C-0476-4928-83FA-4047EF824951}" destId="{E10E89AA-B799-4ADE-85C7-041B0731974B}" srcOrd="0" destOrd="0" parTransId="{08864B95-8D49-4D6B-89FB-C782D507F476}" sibTransId="{4EE88626-CF82-4979-9BA9-EC308DAA5AD4}"/>
    <dgm:cxn modelId="{7856FE38-7E6C-4FF9-84AA-48D0FE6BEE80}" srcId="{C3EB777C-0476-4928-83FA-4047EF824951}" destId="{D514B628-7D52-40B9-87EF-DB54B6B75567}" srcOrd="1" destOrd="0" parTransId="{8499B779-594D-46A1-B16A-27188837F71A}" sibTransId="{82BF8802-D588-4A3D-95B6-ECF65DD98267}"/>
    <dgm:cxn modelId="{10E9D95B-D9F5-4E4E-B960-5F2D60D527CB}" srcId="{1839BD1E-B646-49B9-B093-25F75681657B}" destId="{106B1D7F-2DFC-4F56-8690-BE50BD672D52}" srcOrd="0" destOrd="0" parTransId="{44FBA092-0B3B-4122-BEEA-9A19FDD0DD6F}" sibTransId="{189703F6-6469-4CD0-B338-EF3C7BEAD788}"/>
    <dgm:cxn modelId="{33567860-463E-4879-BC82-03432D9D40D5}" type="presOf" srcId="{D514B628-7D52-40B9-87EF-DB54B6B75567}" destId="{EF289D5A-6B96-429B-9A4B-CB684C9DBC52}" srcOrd="0" destOrd="0" presId="urn:microsoft.com/office/officeart/2005/8/layout/hProcess4"/>
    <dgm:cxn modelId="{810A2647-7294-4EC2-A488-2CABA9F6C7EA}" type="presOf" srcId="{C3EB777C-0476-4928-83FA-4047EF824951}" destId="{A02CFBC7-C0B6-46C6-A696-E237B73DAD52}" srcOrd="0" destOrd="0" presId="urn:microsoft.com/office/officeart/2005/8/layout/hProcess4"/>
    <dgm:cxn modelId="{0DA19549-811B-4573-9AA5-FE13705CD60A}" type="presOf" srcId="{4EE88626-CF82-4979-9BA9-EC308DAA5AD4}" destId="{530B06C2-6C3D-4705-BDBA-E0B7BF7E94E6}" srcOrd="0" destOrd="0" presId="urn:microsoft.com/office/officeart/2005/8/layout/hProcess4"/>
    <dgm:cxn modelId="{961CCC4C-7E00-42A7-90A7-04CA3ED88312}" type="presOf" srcId="{B054E5A7-A26F-4EC9-9D36-8A08F247F764}" destId="{748ABC0E-BAA2-4AE9-887A-27E0904C7855}" srcOrd="0" destOrd="0" presId="urn:microsoft.com/office/officeart/2005/8/layout/hProcess4"/>
    <dgm:cxn modelId="{6BCE0A4D-E75D-436F-AC6C-8B731F36A333}" type="presOf" srcId="{1839BD1E-B646-49B9-B093-25F75681657B}" destId="{F8678F12-6EDF-4009-AF71-DBB48817757C}" srcOrd="0" destOrd="0" presId="urn:microsoft.com/office/officeart/2005/8/layout/hProcess4"/>
    <dgm:cxn modelId="{8E74BE6E-46A5-429B-8005-EFB00292F5D0}" srcId="{C3EB777C-0476-4928-83FA-4047EF824951}" destId="{1839BD1E-B646-49B9-B093-25F75681657B}" srcOrd="2" destOrd="0" parTransId="{952291EF-82ED-4DE9-A225-0C939B971862}" sibTransId="{4BB35D35-3C2A-4F12-93F7-13614FE016FD}"/>
    <dgm:cxn modelId="{B862A45A-6D04-4C05-B76D-3A503AAE1FDF}" type="presOf" srcId="{5FE93E8A-999D-45A6-A8BD-D529184AE60B}" destId="{328E04A8-2028-4F93-B445-F59BE604DBCE}" srcOrd="0" destOrd="0" presId="urn:microsoft.com/office/officeart/2005/8/layout/hProcess4"/>
    <dgm:cxn modelId="{27874E80-E9F1-4BDD-8AC7-F9F2FF68B7F7}" type="presOf" srcId="{E10E89AA-B799-4ADE-85C7-041B0731974B}" destId="{72B54B61-4425-4B49-BED1-BE711545E536}" srcOrd="0" destOrd="0" presId="urn:microsoft.com/office/officeart/2005/8/layout/hProcess4"/>
    <dgm:cxn modelId="{F7599AA1-D083-4296-87C2-A5CC03DD9B34}" srcId="{D514B628-7D52-40B9-87EF-DB54B6B75567}" destId="{B054E5A7-A26F-4EC9-9D36-8A08F247F764}" srcOrd="0" destOrd="0" parTransId="{A654AE76-1B86-41CC-A090-CFCBD84F2DD1}" sibTransId="{DFEAA422-FF30-4ACC-B8CF-6C5658DA7AB0}"/>
    <dgm:cxn modelId="{15B37AE1-2264-4AB5-BF04-52A4436E5C4E}" type="presOf" srcId="{106B1D7F-2DFC-4F56-8690-BE50BD672D52}" destId="{8BA04A86-8DB6-46B9-AD47-74321007A6FC}" srcOrd="0" destOrd="0" presId="urn:microsoft.com/office/officeart/2005/8/layout/hProcess4"/>
    <dgm:cxn modelId="{5ECC02E3-7928-4FFF-BEFA-92750281B48D}" type="presOf" srcId="{106B1D7F-2DFC-4F56-8690-BE50BD672D52}" destId="{7A423A02-1319-47FA-A401-C974D2543CFB}" srcOrd="1" destOrd="0" presId="urn:microsoft.com/office/officeart/2005/8/layout/hProcess4"/>
    <dgm:cxn modelId="{25B007FF-A14B-4A95-84BF-6C0C33501BEB}" srcId="{E10E89AA-B799-4ADE-85C7-041B0731974B}" destId="{5FE93E8A-999D-45A6-A8BD-D529184AE60B}" srcOrd="0" destOrd="0" parTransId="{B5DB3F41-296E-4421-AF0B-41703A8E779A}" sibTransId="{C4E12BD8-008C-4BE4-ABE6-EDB8CA560810}"/>
    <dgm:cxn modelId="{9ABCD74A-108F-451D-8052-FE5540E15199}" type="presParOf" srcId="{A02CFBC7-C0B6-46C6-A696-E237B73DAD52}" destId="{2C3F204A-2DDB-4F3C-BFA0-F68E4D8757D9}" srcOrd="0" destOrd="0" presId="urn:microsoft.com/office/officeart/2005/8/layout/hProcess4"/>
    <dgm:cxn modelId="{3CE6C9C5-E252-40A9-A5B2-D5C5720954ED}" type="presParOf" srcId="{A02CFBC7-C0B6-46C6-A696-E237B73DAD52}" destId="{002934EC-8966-4E3A-8278-FE909E979735}" srcOrd="1" destOrd="0" presId="urn:microsoft.com/office/officeart/2005/8/layout/hProcess4"/>
    <dgm:cxn modelId="{E78EA77E-B1B4-4D81-A5EE-CB537EC441F1}" type="presParOf" srcId="{A02CFBC7-C0B6-46C6-A696-E237B73DAD52}" destId="{062389A5-390F-4C43-A9A2-480EDEF3EE57}" srcOrd="2" destOrd="0" presId="urn:microsoft.com/office/officeart/2005/8/layout/hProcess4"/>
    <dgm:cxn modelId="{A0E9F704-A14F-430D-98DC-9856DFAC0B5F}" type="presParOf" srcId="{062389A5-390F-4C43-A9A2-480EDEF3EE57}" destId="{16CCDBEC-1056-4B00-9019-42E0F6CA17D6}" srcOrd="0" destOrd="0" presId="urn:microsoft.com/office/officeart/2005/8/layout/hProcess4"/>
    <dgm:cxn modelId="{5C50C756-1CC6-4632-9848-6DCB9A891294}" type="presParOf" srcId="{16CCDBEC-1056-4B00-9019-42E0F6CA17D6}" destId="{9041FF53-277B-40F2-B393-D1C68ED4AEAA}" srcOrd="0" destOrd="0" presId="urn:microsoft.com/office/officeart/2005/8/layout/hProcess4"/>
    <dgm:cxn modelId="{69ECEFEE-7719-4E8B-B180-B8AE8CFCB08A}" type="presParOf" srcId="{16CCDBEC-1056-4B00-9019-42E0F6CA17D6}" destId="{328E04A8-2028-4F93-B445-F59BE604DBCE}" srcOrd="1" destOrd="0" presId="urn:microsoft.com/office/officeart/2005/8/layout/hProcess4"/>
    <dgm:cxn modelId="{EF8FFAD5-C753-4B08-BBB4-52F4173B4B1F}" type="presParOf" srcId="{16CCDBEC-1056-4B00-9019-42E0F6CA17D6}" destId="{314D8013-8970-4D82-8707-26613FFD68A3}" srcOrd="2" destOrd="0" presId="urn:microsoft.com/office/officeart/2005/8/layout/hProcess4"/>
    <dgm:cxn modelId="{15B0B7D1-1B1C-447A-97A3-59E8E7247564}" type="presParOf" srcId="{16CCDBEC-1056-4B00-9019-42E0F6CA17D6}" destId="{72B54B61-4425-4B49-BED1-BE711545E536}" srcOrd="3" destOrd="0" presId="urn:microsoft.com/office/officeart/2005/8/layout/hProcess4"/>
    <dgm:cxn modelId="{1DD5B926-8065-41A9-A085-377F78FE8119}" type="presParOf" srcId="{16CCDBEC-1056-4B00-9019-42E0F6CA17D6}" destId="{E3C6D616-05D1-4C5E-85F2-989CDF526595}" srcOrd="4" destOrd="0" presId="urn:microsoft.com/office/officeart/2005/8/layout/hProcess4"/>
    <dgm:cxn modelId="{7A5ECA11-CB71-4297-9001-C92415C4C7EE}" type="presParOf" srcId="{062389A5-390F-4C43-A9A2-480EDEF3EE57}" destId="{530B06C2-6C3D-4705-BDBA-E0B7BF7E94E6}" srcOrd="1" destOrd="0" presId="urn:microsoft.com/office/officeart/2005/8/layout/hProcess4"/>
    <dgm:cxn modelId="{B32ACB56-4F0D-477F-80B7-C53E1CCE7453}" type="presParOf" srcId="{062389A5-390F-4C43-A9A2-480EDEF3EE57}" destId="{7F6C30C6-8314-4F8E-B39E-386C3651A3D7}" srcOrd="2" destOrd="0" presId="urn:microsoft.com/office/officeart/2005/8/layout/hProcess4"/>
    <dgm:cxn modelId="{4C00E507-49B7-470F-8368-506C3FE16879}" type="presParOf" srcId="{7F6C30C6-8314-4F8E-B39E-386C3651A3D7}" destId="{A0BF6019-AD31-4724-BE8E-D2891B184BFA}" srcOrd="0" destOrd="0" presId="urn:microsoft.com/office/officeart/2005/8/layout/hProcess4"/>
    <dgm:cxn modelId="{DDCFCB1B-83D8-4D69-957B-02692CBD31E8}" type="presParOf" srcId="{7F6C30C6-8314-4F8E-B39E-386C3651A3D7}" destId="{748ABC0E-BAA2-4AE9-887A-27E0904C7855}" srcOrd="1" destOrd="0" presId="urn:microsoft.com/office/officeart/2005/8/layout/hProcess4"/>
    <dgm:cxn modelId="{B871CAF6-E407-4B0B-A4A5-D7C92B3DFFBD}" type="presParOf" srcId="{7F6C30C6-8314-4F8E-B39E-386C3651A3D7}" destId="{FF7A64B8-2B1F-41E5-BE73-F8AE4E0EFD39}" srcOrd="2" destOrd="0" presId="urn:microsoft.com/office/officeart/2005/8/layout/hProcess4"/>
    <dgm:cxn modelId="{63E70492-87C9-45FC-840C-C99068B81622}" type="presParOf" srcId="{7F6C30C6-8314-4F8E-B39E-386C3651A3D7}" destId="{EF289D5A-6B96-429B-9A4B-CB684C9DBC52}" srcOrd="3" destOrd="0" presId="urn:microsoft.com/office/officeart/2005/8/layout/hProcess4"/>
    <dgm:cxn modelId="{D153CE13-2DC9-422C-8EB9-F73DAF932101}" type="presParOf" srcId="{7F6C30C6-8314-4F8E-B39E-386C3651A3D7}" destId="{7164A601-0597-4094-95D2-0605107A9E40}" srcOrd="4" destOrd="0" presId="urn:microsoft.com/office/officeart/2005/8/layout/hProcess4"/>
    <dgm:cxn modelId="{E0E0614C-40F2-40FC-889D-0068490EFF59}" type="presParOf" srcId="{062389A5-390F-4C43-A9A2-480EDEF3EE57}" destId="{A7B0AA0E-50FB-4C36-8B07-45C700C5878A}" srcOrd="3" destOrd="0" presId="urn:microsoft.com/office/officeart/2005/8/layout/hProcess4"/>
    <dgm:cxn modelId="{295E56C2-C77A-448A-BD5A-E10F0072EF14}" type="presParOf" srcId="{062389A5-390F-4C43-A9A2-480EDEF3EE57}" destId="{F2015B10-6CAB-44CB-9069-59A21F736ACA}" srcOrd="4" destOrd="0" presId="urn:microsoft.com/office/officeart/2005/8/layout/hProcess4"/>
    <dgm:cxn modelId="{715581F6-1E06-4116-81C8-278494B91061}" type="presParOf" srcId="{F2015B10-6CAB-44CB-9069-59A21F736ACA}" destId="{45D49F2E-8D0E-48C9-BA9E-2666CBF24AB4}" srcOrd="0" destOrd="0" presId="urn:microsoft.com/office/officeart/2005/8/layout/hProcess4"/>
    <dgm:cxn modelId="{75886B12-6920-4380-BC6D-230773A555ED}" type="presParOf" srcId="{F2015B10-6CAB-44CB-9069-59A21F736ACA}" destId="{8BA04A86-8DB6-46B9-AD47-74321007A6FC}" srcOrd="1" destOrd="0" presId="urn:microsoft.com/office/officeart/2005/8/layout/hProcess4"/>
    <dgm:cxn modelId="{8DC9076A-B0D1-4DF7-B388-B3897F5E29F1}" type="presParOf" srcId="{F2015B10-6CAB-44CB-9069-59A21F736ACA}" destId="{7A423A02-1319-47FA-A401-C974D2543CFB}" srcOrd="2" destOrd="0" presId="urn:microsoft.com/office/officeart/2005/8/layout/hProcess4"/>
    <dgm:cxn modelId="{4EC12599-3A0C-4583-BE0E-7773F048C7A0}" type="presParOf" srcId="{F2015B10-6CAB-44CB-9069-59A21F736ACA}" destId="{F8678F12-6EDF-4009-AF71-DBB48817757C}" srcOrd="3" destOrd="0" presId="urn:microsoft.com/office/officeart/2005/8/layout/hProcess4"/>
    <dgm:cxn modelId="{B8ED4D98-FE2E-4429-866B-D7C880340388}" type="presParOf" srcId="{F2015B10-6CAB-44CB-9069-59A21F736ACA}" destId="{EC3A2061-066C-4557-824C-C3B5CCF55A80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B013B6F-6A13-4C0B-9772-1272CEEB6F90}" type="doc">
      <dgm:prSet loTypeId="urn:microsoft.com/office/officeart/2005/8/layout/arrow1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9674163-93DD-4AA5-BB66-822E340D0603}">
      <dgm:prSet phldr="0"/>
      <dgm:spPr/>
      <dgm:t>
        <a:bodyPr/>
        <a:lstStyle/>
        <a:p>
          <a:pPr algn="l" rtl="0"/>
          <a:r>
            <a:rPr lang="en-US" b="0">
              <a:latin typeface="Calibri"/>
              <a:ea typeface="Calibri"/>
              <a:cs typeface="Calibri"/>
            </a:rPr>
            <a:t>Before</a:t>
          </a:r>
          <a:br>
            <a:rPr lang="en-US" b="0">
              <a:latin typeface="Calibri"/>
              <a:ea typeface="Calibri"/>
              <a:cs typeface="Calibri"/>
            </a:rPr>
          </a:br>
          <a:r>
            <a:rPr lang="en-US" b="0">
              <a:latin typeface="Calibri"/>
              <a:ea typeface="Calibri"/>
              <a:cs typeface="Calibri"/>
            </a:rPr>
            <a:t>- SAP process data was siloed, making it hard </a:t>
          </a:r>
          <a:r>
            <a:rPr lang="en-US">
              <a:latin typeface="Calibri"/>
              <a:ea typeface="Calibri"/>
              <a:cs typeface="Calibri"/>
            </a:rPr>
            <a:t>to combine with non-SAP data for analytics.</a:t>
          </a:r>
          <a:br>
            <a:rPr lang="en-US">
              <a:latin typeface="Calibri"/>
              <a:ea typeface="Calibri"/>
              <a:cs typeface="Calibri"/>
            </a:rPr>
          </a:br>
          <a:r>
            <a:rPr lang="en-US">
              <a:latin typeface="Calibri"/>
              <a:ea typeface="Calibri"/>
              <a:cs typeface="Calibri"/>
            </a:rPr>
            <a:t>- Limited ability to use AI/ML models on business process data.</a:t>
          </a:r>
          <a:endParaRPr lang="en-US">
            <a:solidFill>
              <a:srgbClr val="010000"/>
            </a:solidFill>
            <a:latin typeface="Bierstadt"/>
            <a:ea typeface="Calibri"/>
            <a:cs typeface="Calibri"/>
          </a:endParaRPr>
        </a:p>
      </dgm:t>
    </dgm:pt>
    <dgm:pt modelId="{E4D9DC28-3E34-46B1-AFDB-FE68A25CB5F9}" type="parTrans" cxnId="{5BC14468-D154-45D7-9B88-B79B566A9396}">
      <dgm:prSet/>
      <dgm:spPr/>
    </dgm:pt>
    <dgm:pt modelId="{2A53AC60-DABC-430B-BEF2-A03615D31E87}" type="sibTrans" cxnId="{5BC14468-D154-45D7-9B88-B79B566A9396}">
      <dgm:prSet/>
      <dgm:spPr/>
    </dgm:pt>
    <dgm:pt modelId="{3267CDE4-22AE-4BD7-8F9B-159DC1CC1918}">
      <dgm:prSet phldr="0"/>
      <dgm:spPr/>
      <dgm:t>
        <a:bodyPr/>
        <a:lstStyle/>
        <a:p>
          <a:pPr algn="l" rtl="0"/>
          <a:r>
            <a:rPr lang="en-US" b="0">
              <a:latin typeface="Calibri"/>
              <a:ea typeface="Calibri"/>
              <a:cs typeface="Calibri"/>
            </a:rPr>
            <a:t>After</a:t>
          </a:r>
          <a:br>
            <a:rPr lang="en-US" b="0">
              <a:latin typeface="Calibri"/>
              <a:ea typeface="Calibri"/>
              <a:cs typeface="Calibri"/>
            </a:rPr>
          </a:br>
          <a:r>
            <a:rPr lang="en-US" b="0">
              <a:latin typeface="Calibri"/>
              <a:ea typeface="Calibri"/>
              <a:cs typeface="Calibri"/>
            </a:rPr>
            <a:t>- Real-time, bi-directional data sharing </a:t>
          </a:r>
          <a:r>
            <a:rPr lang="en-US">
              <a:latin typeface="Calibri"/>
              <a:ea typeface="Calibri"/>
              <a:cs typeface="Calibri"/>
            </a:rPr>
            <a:t>between SAP and Databricks removes data silos.</a:t>
          </a:r>
          <a:br>
            <a:rPr lang="en-US">
              <a:latin typeface="Calibri"/>
              <a:ea typeface="Calibri"/>
              <a:cs typeface="Calibri"/>
            </a:rPr>
          </a:br>
          <a:r>
            <a:rPr lang="en-US">
              <a:latin typeface="Calibri"/>
              <a:ea typeface="Calibri"/>
              <a:cs typeface="Calibri"/>
            </a:rPr>
            <a:t>- AI/ML models can be directly applied to SAP Signavio process data for advanced analytics and risk detection.</a:t>
          </a:r>
        </a:p>
      </dgm:t>
    </dgm:pt>
    <dgm:pt modelId="{A44221D5-80A7-439E-954E-3F3A21549ECE}" type="parTrans" cxnId="{11ED378E-092A-4F72-BC37-7C5048D5A936}">
      <dgm:prSet/>
      <dgm:spPr/>
    </dgm:pt>
    <dgm:pt modelId="{56747953-479A-47C9-980C-131AF21D651D}" type="sibTrans" cxnId="{11ED378E-092A-4F72-BC37-7C5048D5A936}">
      <dgm:prSet/>
      <dgm:spPr/>
    </dgm:pt>
    <dgm:pt modelId="{30D5C79F-75C2-4621-9371-8F71BFC1925B}" type="pres">
      <dgm:prSet presAssocID="{FB013B6F-6A13-4C0B-9772-1272CEEB6F90}" presName="cycle" presStyleCnt="0">
        <dgm:presLayoutVars>
          <dgm:dir/>
          <dgm:resizeHandles val="exact"/>
        </dgm:presLayoutVars>
      </dgm:prSet>
      <dgm:spPr/>
    </dgm:pt>
    <dgm:pt modelId="{A3B7F3FB-40F0-4689-8D47-A01BE947495F}" type="pres">
      <dgm:prSet presAssocID="{19674163-93DD-4AA5-BB66-822E340D0603}" presName="arrow" presStyleLbl="node1" presStyleIdx="0" presStyleCnt="2">
        <dgm:presLayoutVars>
          <dgm:bulletEnabled val="1"/>
        </dgm:presLayoutVars>
      </dgm:prSet>
      <dgm:spPr/>
    </dgm:pt>
    <dgm:pt modelId="{C27FC656-A1B3-483C-A1F0-95FA863260D1}" type="pres">
      <dgm:prSet presAssocID="{3267CDE4-22AE-4BD7-8F9B-159DC1CC1918}" presName="arrow" presStyleLbl="node1" presStyleIdx="1" presStyleCnt="2">
        <dgm:presLayoutVars>
          <dgm:bulletEnabled val="1"/>
        </dgm:presLayoutVars>
      </dgm:prSet>
      <dgm:spPr/>
    </dgm:pt>
  </dgm:ptLst>
  <dgm:cxnLst>
    <dgm:cxn modelId="{2FF0D115-3872-45ED-BF19-99149A5F54B0}" type="presOf" srcId="{FB013B6F-6A13-4C0B-9772-1272CEEB6F90}" destId="{30D5C79F-75C2-4621-9371-8F71BFC1925B}" srcOrd="0" destOrd="0" presId="urn:microsoft.com/office/officeart/2005/8/layout/arrow1"/>
    <dgm:cxn modelId="{5BC14468-D154-45D7-9B88-B79B566A9396}" srcId="{FB013B6F-6A13-4C0B-9772-1272CEEB6F90}" destId="{19674163-93DD-4AA5-BB66-822E340D0603}" srcOrd="0" destOrd="0" parTransId="{E4D9DC28-3E34-46B1-AFDB-FE68A25CB5F9}" sibTransId="{2A53AC60-DABC-430B-BEF2-A03615D31E87}"/>
    <dgm:cxn modelId="{EE5E446E-9CDA-4362-8546-4F7B57187ABA}" type="presOf" srcId="{3267CDE4-22AE-4BD7-8F9B-159DC1CC1918}" destId="{C27FC656-A1B3-483C-A1F0-95FA863260D1}" srcOrd="0" destOrd="0" presId="urn:microsoft.com/office/officeart/2005/8/layout/arrow1"/>
    <dgm:cxn modelId="{7021AC79-3135-494C-828D-EF306DA47F4F}" type="presOf" srcId="{19674163-93DD-4AA5-BB66-822E340D0603}" destId="{A3B7F3FB-40F0-4689-8D47-A01BE947495F}" srcOrd="0" destOrd="0" presId="urn:microsoft.com/office/officeart/2005/8/layout/arrow1"/>
    <dgm:cxn modelId="{11ED378E-092A-4F72-BC37-7C5048D5A936}" srcId="{FB013B6F-6A13-4C0B-9772-1272CEEB6F90}" destId="{3267CDE4-22AE-4BD7-8F9B-159DC1CC1918}" srcOrd="1" destOrd="0" parTransId="{A44221D5-80A7-439E-954E-3F3A21549ECE}" sibTransId="{56747953-479A-47C9-980C-131AF21D651D}"/>
    <dgm:cxn modelId="{0E2330FE-4690-4C31-931E-4C9CEB32A0EA}" type="presParOf" srcId="{30D5C79F-75C2-4621-9371-8F71BFC1925B}" destId="{A3B7F3FB-40F0-4689-8D47-A01BE947495F}" srcOrd="0" destOrd="0" presId="urn:microsoft.com/office/officeart/2005/8/layout/arrow1"/>
    <dgm:cxn modelId="{80609525-5C36-4009-92FD-CFFE11F00177}" type="presParOf" srcId="{30D5C79F-75C2-4621-9371-8F71BFC1925B}" destId="{C27FC656-A1B3-483C-A1F0-95FA863260D1}" srcOrd="1" destOrd="0" presId="urn:microsoft.com/office/officeart/2005/8/layout/arrow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28E04A8-2028-4F93-B445-F59BE604DBCE}">
      <dsp:nvSpPr>
        <dsp:cNvPr id="0" name=""/>
        <dsp:cNvSpPr/>
      </dsp:nvSpPr>
      <dsp:spPr>
        <a:xfrm>
          <a:off x="75984" y="855646"/>
          <a:ext cx="1993455" cy="164418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b="1" kern="1200">
              <a:latin typeface="Bierstadt"/>
              <a:cs typeface="Times New Roman"/>
            </a:rPr>
            <a:t>Understand Enterprise processes with SAP </a:t>
          </a:r>
          <a:r>
            <a:rPr lang="en-US" sz="1500" b="1" kern="1200" err="1">
              <a:latin typeface="Bierstadt"/>
              <a:cs typeface="Times New Roman"/>
            </a:rPr>
            <a:t>Signavio</a:t>
          </a:r>
          <a:r>
            <a:rPr lang="en-US" sz="1500" b="1" kern="1200">
              <a:latin typeface="Bierstadt"/>
              <a:cs typeface="Times New Roman"/>
            </a:rPr>
            <a:t> Process Discovery </a:t>
          </a:r>
          <a:endParaRPr lang="en-US" sz="1500" b="1" kern="1200">
            <a:latin typeface="Bierstadt"/>
            <a:ea typeface="Calibri"/>
            <a:cs typeface="Times New Roman"/>
          </a:endParaRPr>
        </a:p>
      </dsp:txBody>
      <dsp:txXfrm>
        <a:off x="113821" y="893483"/>
        <a:ext cx="1917781" cy="1216184"/>
      </dsp:txXfrm>
    </dsp:sp>
    <dsp:sp modelId="{530B06C2-6C3D-4705-BDBA-E0B7BF7E94E6}">
      <dsp:nvSpPr>
        <dsp:cNvPr id="0" name=""/>
        <dsp:cNvSpPr/>
      </dsp:nvSpPr>
      <dsp:spPr>
        <a:xfrm>
          <a:off x="1181920" y="1195760"/>
          <a:ext cx="2274461" cy="2274461"/>
        </a:xfrm>
        <a:prstGeom prst="leftCircularArrow">
          <a:avLst>
            <a:gd name="adj1" fmla="val 3486"/>
            <a:gd name="adj2" fmla="val 432438"/>
            <a:gd name="adj3" fmla="val 2207949"/>
            <a:gd name="adj4" fmla="val 9024489"/>
            <a:gd name="adj5" fmla="val 4067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72B54B61-4425-4B49-BED1-BE711545E536}">
      <dsp:nvSpPr>
        <dsp:cNvPr id="0" name=""/>
        <dsp:cNvSpPr/>
      </dsp:nvSpPr>
      <dsp:spPr>
        <a:xfrm>
          <a:off x="518974" y="2147505"/>
          <a:ext cx="1771960" cy="70465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4765" tIns="16510" rIns="24765" bIns="16510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kern="1200">
              <a:solidFill>
                <a:srgbClr val="444444"/>
              </a:solidFill>
              <a:latin typeface="Calibri"/>
              <a:ea typeface="Calibri"/>
              <a:cs typeface="Calibri"/>
            </a:rPr>
            <a:t>Identify Inefficiencies and root cause</a:t>
          </a:r>
        </a:p>
      </dsp:txBody>
      <dsp:txXfrm>
        <a:off x="539612" y="2168143"/>
        <a:ext cx="1730684" cy="663374"/>
      </dsp:txXfrm>
    </dsp:sp>
    <dsp:sp modelId="{748ABC0E-BAA2-4AE9-887A-27E0904C7855}">
      <dsp:nvSpPr>
        <dsp:cNvPr id="0" name=""/>
        <dsp:cNvSpPr/>
      </dsp:nvSpPr>
      <dsp:spPr>
        <a:xfrm>
          <a:off x="2668535" y="855646"/>
          <a:ext cx="1993455" cy="164418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b="1" kern="1200">
              <a:latin typeface="Bierstadt"/>
              <a:ea typeface="Calibri"/>
              <a:cs typeface="Times New Roman"/>
            </a:rPr>
            <a:t>Automate</a:t>
          </a:r>
          <a:r>
            <a:rPr lang="en-US" sz="1500" b="1" kern="1200">
              <a:latin typeface="Bierstadt"/>
              <a:cs typeface="Times New Roman"/>
            </a:rPr>
            <a:t> using Automation Anywhere Platform</a:t>
          </a:r>
          <a:endParaRPr lang="en-US" sz="1500" b="1" kern="1200">
            <a:ea typeface="Calibri"/>
            <a:cs typeface="Calibri"/>
          </a:endParaRPr>
        </a:p>
      </dsp:txBody>
      <dsp:txXfrm>
        <a:off x="2706372" y="1245808"/>
        <a:ext cx="1917781" cy="1216184"/>
      </dsp:txXfrm>
    </dsp:sp>
    <dsp:sp modelId="{A7B0AA0E-50FB-4C36-8B07-45C700C5878A}">
      <dsp:nvSpPr>
        <dsp:cNvPr id="0" name=""/>
        <dsp:cNvSpPr/>
      </dsp:nvSpPr>
      <dsp:spPr>
        <a:xfrm>
          <a:off x="3757860" y="-179212"/>
          <a:ext cx="2529180" cy="2529180"/>
        </a:xfrm>
        <a:prstGeom prst="circularArrow">
          <a:avLst>
            <a:gd name="adj1" fmla="val 3135"/>
            <a:gd name="adj2" fmla="val 385660"/>
            <a:gd name="adj3" fmla="val 19438829"/>
            <a:gd name="adj4" fmla="val 12575511"/>
            <a:gd name="adj5" fmla="val 3658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EF289D5A-6B96-429B-9A4B-CB684C9DBC52}">
      <dsp:nvSpPr>
        <dsp:cNvPr id="0" name=""/>
        <dsp:cNvSpPr/>
      </dsp:nvSpPr>
      <dsp:spPr>
        <a:xfrm>
          <a:off x="3111525" y="503321"/>
          <a:ext cx="1771960" cy="70465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4765" tIns="16510" rIns="24765" bIns="16510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>
              <a:solidFill>
                <a:srgbClr val="444444"/>
              </a:solidFill>
              <a:latin typeface="Calibri"/>
              <a:ea typeface="Calibri"/>
              <a:cs typeface="Calibri"/>
            </a:rPr>
            <a:t>Accelerate remediation using Process discovery document</a:t>
          </a:r>
        </a:p>
      </dsp:txBody>
      <dsp:txXfrm>
        <a:off x="3132163" y="523959"/>
        <a:ext cx="1730684" cy="663374"/>
      </dsp:txXfrm>
    </dsp:sp>
    <dsp:sp modelId="{8BA04A86-8DB6-46B9-AD47-74321007A6FC}">
      <dsp:nvSpPr>
        <dsp:cNvPr id="0" name=""/>
        <dsp:cNvSpPr/>
      </dsp:nvSpPr>
      <dsp:spPr>
        <a:xfrm>
          <a:off x="5261087" y="855646"/>
          <a:ext cx="1993455" cy="164418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b="1" kern="1200">
              <a:latin typeface="Bierstadt"/>
              <a:cs typeface="Times New Roman"/>
            </a:rPr>
            <a:t>Measure outcomes using Process Intelligence</a:t>
          </a:r>
          <a:endParaRPr lang="en-US" sz="1500" b="1" kern="1200"/>
        </a:p>
      </dsp:txBody>
      <dsp:txXfrm>
        <a:off x="5298924" y="893483"/>
        <a:ext cx="1917781" cy="1216184"/>
      </dsp:txXfrm>
    </dsp:sp>
    <dsp:sp modelId="{F8678F12-6EDF-4009-AF71-DBB48817757C}">
      <dsp:nvSpPr>
        <dsp:cNvPr id="0" name=""/>
        <dsp:cNvSpPr/>
      </dsp:nvSpPr>
      <dsp:spPr>
        <a:xfrm>
          <a:off x="5704077" y="2147505"/>
          <a:ext cx="1771960" cy="70465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4765" tIns="16510" rIns="24765" bIns="16510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>
              <a:solidFill>
                <a:srgbClr val="444444"/>
              </a:solidFill>
              <a:latin typeface="Calibri"/>
              <a:ea typeface="Calibri"/>
              <a:cs typeface="Calibri"/>
            </a:rPr>
            <a:t>Post Implementation improvements from SAP Signavio </a:t>
          </a:r>
        </a:p>
      </dsp:txBody>
      <dsp:txXfrm>
        <a:off x="5724715" y="2168143"/>
        <a:ext cx="1730684" cy="66337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B7F3FB-40F0-4689-8D47-A01BE947495F}">
      <dsp:nvSpPr>
        <dsp:cNvPr id="0" name=""/>
        <dsp:cNvSpPr/>
      </dsp:nvSpPr>
      <dsp:spPr>
        <a:xfrm rot="16200000">
          <a:off x="2478" y="853"/>
          <a:ext cx="4357415" cy="4357415"/>
        </a:xfrm>
        <a:prstGeom prst="upArrow">
          <a:avLst>
            <a:gd name="adj1" fmla="val 50000"/>
            <a:gd name="adj2" fmla="val 3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l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kern="1200">
              <a:latin typeface="Calibri"/>
              <a:ea typeface="Calibri"/>
              <a:cs typeface="Calibri"/>
            </a:rPr>
            <a:t>Before</a:t>
          </a:r>
          <a:br>
            <a:rPr lang="en-US" sz="1700" b="0" kern="1200">
              <a:latin typeface="Calibri"/>
              <a:ea typeface="Calibri"/>
              <a:cs typeface="Calibri"/>
            </a:rPr>
          </a:br>
          <a:r>
            <a:rPr lang="en-US" sz="1700" b="0" kern="1200">
              <a:latin typeface="Calibri"/>
              <a:ea typeface="Calibri"/>
              <a:cs typeface="Calibri"/>
            </a:rPr>
            <a:t>- SAP process data was siloed, making it hard </a:t>
          </a:r>
          <a:r>
            <a:rPr lang="en-US" sz="1700" kern="1200">
              <a:latin typeface="Calibri"/>
              <a:ea typeface="Calibri"/>
              <a:cs typeface="Calibri"/>
            </a:rPr>
            <a:t>to combine with non-SAP data for analytics.</a:t>
          </a:r>
          <a:br>
            <a:rPr lang="en-US" sz="1700" kern="1200">
              <a:latin typeface="Calibri"/>
              <a:ea typeface="Calibri"/>
              <a:cs typeface="Calibri"/>
            </a:rPr>
          </a:br>
          <a:r>
            <a:rPr lang="en-US" sz="1700" kern="1200">
              <a:latin typeface="Calibri"/>
              <a:ea typeface="Calibri"/>
              <a:cs typeface="Calibri"/>
            </a:rPr>
            <a:t>- Limited ability to use AI/ML models on business process data.</a:t>
          </a:r>
          <a:endParaRPr lang="en-US" sz="1700" kern="1200">
            <a:solidFill>
              <a:srgbClr val="010000"/>
            </a:solidFill>
            <a:latin typeface="Bierstadt"/>
            <a:ea typeface="Calibri"/>
            <a:cs typeface="Calibri"/>
          </a:endParaRPr>
        </a:p>
      </dsp:txBody>
      <dsp:txXfrm rot="5400000">
        <a:off x="765026" y="1090207"/>
        <a:ext cx="3594867" cy="2178707"/>
      </dsp:txXfrm>
    </dsp:sp>
    <dsp:sp modelId="{C27FC656-A1B3-483C-A1F0-95FA863260D1}">
      <dsp:nvSpPr>
        <dsp:cNvPr id="0" name=""/>
        <dsp:cNvSpPr/>
      </dsp:nvSpPr>
      <dsp:spPr>
        <a:xfrm rot="5400000">
          <a:off x="5667056" y="853"/>
          <a:ext cx="4357415" cy="4357415"/>
        </a:xfrm>
        <a:prstGeom prst="upArrow">
          <a:avLst>
            <a:gd name="adj1" fmla="val 50000"/>
            <a:gd name="adj2" fmla="val 3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l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kern="1200">
              <a:latin typeface="Calibri"/>
              <a:ea typeface="Calibri"/>
              <a:cs typeface="Calibri"/>
            </a:rPr>
            <a:t>After</a:t>
          </a:r>
          <a:br>
            <a:rPr lang="en-US" sz="1700" b="0" kern="1200">
              <a:latin typeface="Calibri"/>
              <a:ea typeface="Calibri"/>
              <a:cs typeface="Calibri"/>
            </a:rPr>
          </a:br>
          <a:r>
            <a:rPr lang="en-US" sz="1700" b="0" kern="1200">
              <a:latin typeface="Calibri"/>
              <a:ea typeface="Calibri"/>
              <a:cs typeface="Calibri"/>
            </a:rPr>
            <a:t>- Real-time, bi-directional data sharing </a:t>
          </a:r>
          <a:r>
            <a:rPr lang="en-US" sz="1700" kern="1200">
              <a:latin typeface="Calibri"/>
              <a:ea typeface="Calibri"/>
              <a:cs typeface="Calibri"/>
            </a:rPr>
            <a:t>between SAP and Databricks removes data silos.</a:t>
          </a:r>
          <a:br>
            <a:rPr lang="en-US" sz="1700" kern="1200">
              <a:latin typeface="Calibri"/>
              <a:ea typeface="Calibri"/>
              <a:cs typeface="Calibri"/>
            </a:rPr>
          </a:br>
          <a:r>
            <a:rPr lang="en-US" sz="1700" kern="1200">
              <a:latin typeface="Calibri"/>
              <a:ea typeface="Calibri"/>
              <a:cs typeface="Calibri"/>
            </a:rPr>
            <a:t>- AI/ML models can be directly applied to SAP Signavio process data for advanced analytics and risk detection.</a:t>
          </a:r>
        </a:p>
      </dsp:txBody>
      <dsp:txXfrm rot="-5400000">
        <a:off x="5667056" y="1090207"/>
        <a:ext cx="3594867" cy="217870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arrow1">
  <dgm:title val=""/>
  <dgm:desc val=""/>
  <dgm:catLst>
    <dgm:cat type="relationship" pri="7000"/>
    <dgm:cat type="process" pri="3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axis="ch" ptType="node" func="cnt" op="equ" val="2">
        <dgm:choose name="Name2">
          <dgm:if name="Name3" func="var" arg="dir" op="equ" val="norm">
            <dgm:alg type="cycle">
              <dgm:param type="rotPath" val="alongPath"/>
              <dgm:param type="stAng" val="270"/>
            </dgm:alg>
          </dgm:if>
          <dgm:else name="Name4">
            <dgm:alg type="cycle">
              <dgm:param type="rotPath" val="alongPath"/>
              <dgm:param type="stAng" val="90"/>
              <dgm:param type="spanAng" val="-360"/>
            </dgm:alg>
          </dgm:else>
        </dgm:choose>
      </dgm:if>
      <dgm:else name="Name5">
        <dgm:choose name="Name6">
          <dgm:if name="Name7" func="var" arg="dir" op="equ" val="norm">
            <dgm:alg type="cycle">
              <dgm:param type="rotPath" val="alongPath"/>
            </dgm:alg>
          </dgm:if>
          <dgm:else name="Name8">
            <dgm:alg type="cycle">
              <dgm:param type="rotPath" val="alongPath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2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0.1"/>
          <dgm:constr type="diam" refType="w" refFor="ch" refPtType="node" fact="1.1"/>
        </dgm:constrLst>
      </dgm:if>
      <dgm:if name="Name11" axis="ch" ptType="node" func="cnt" op="equ" val="5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24"/>
        </dgm:constrLst>
      </dgm:if>
      <dgm:if name="Name12" axis="ch" ptType="node" func="cnt" op="equ" val="6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2"/>
        </dgm:constrLst>
      </dgm:if>
      <dgm:if name="Name13" axis="ch" ptType="node" func="cnt" op="equ" val="8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15"/>
        </dgm:constrLst>
      </dgm:if>
      <dgm:if name="Name14" axis="ch" ptType="node" func="cnt" op="equ" val="10">
        <dgm:constrLst>
          <dgm:constr type="primFontSz" for="ch" ptType="node" op="lte" val="65"/>
          <dgm:constr type="w" for="ch" ptType="node" refType="w"/>
          <dgm:constr type="h" for="ch" ptType="node" refType="w" refFor="ch" refPtType="node"/>
          <dgm:constr type="sibSp" refType="w" refFor="ch" refPtType="node" fact="-0.24"/>
        </dgm:constrLst>
      </dgm:if>
      <dgm:else name="Name15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35"/>
        </dgm:constrLst>
      </dgm:else>
    </dgm:choose>
    <dgm:ruleLst/>
    <dgm:forEach name="Name16" axis="ch" ptType="node">
      <dgm:layoutNode name="arrow">
        <dgm:varLst>
          <dgm:bulletEnabled val="1"/>
        </dgm:varLst>
        <dgm:alg type="tx"/>
        <dgm:shape xmlns:r="http://schemas.openxmlformats.org/officeDocument/2006/relationships" type="upArrow" r:blip="">
          <dgm:adjLst>
            <dgm:adj idx="2" val="0.35"/>
          </dgm:adjLst>
        </dgm:shape>
        <dgm:presOf axis="desOrSelf" ptType="node"/>
        <dgm:constrLst/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587CFA-2E1A-4FA8-95FD-EA48034CC56E}" type="datetimeFigureOut">
              <a:t>4/21/2025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0FBA61-1CDF-4D6C-B307-AFCB24F440CA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3445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81A707-0A4C-444E-BBAC-8F56E4534DF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2145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B8CEA9-3A48-0C6C-52F3-FDABC5C347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F73B36F-7071-A30A-9D63-916589F6429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89F5ACD-6D39-9161-969C-A399CD5B10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Introduces </a:t>
            </a:r>
            <a:r>
              <a:rPr lang="en-US" b="1"/>
              <a:t>governance features</a:t>
            </a:r>
            <a:r>
              <a:rPr lang="en-US"/>
              <a:t> that help manage and roll out processes effectively. Emphasizes </a:t>
            </a:r>
            <a:r>
              <a:rPr lang="en-US" b="1"/>
              <a:t>structured, compliant content repositories</a:t>
            </a:r>
            <a:r>
              <a:rPr lang="en-US"/>
              <a:t> to ensure consistency.</a:t>
            </a:r>
            <a:endParaRPr lang="en-US">
              <a:ea typeface="Calibri"/>
              <a:cs typeface="Calibri"/>
            </a:endParaRPr>
          </a:p>
          <a:p>
            <a:r>
              <a:rPr lang="en-US"/>
              <a:t>Speeds up </a:t>
            </a:r>
            <a:r>
              <a:rPr lang="en-US" b="1"/>
              <a:t>process improvement cycles</a:t>
            </a:r>
            <a:r>
              <a:rPr lang="en-US"/>
              <a:t> by maintaining clear documentation and standards. Aids in </a:t>
            </a:r>
            <a:r>
              <a:rPr lang="en-US" b="1"/>
              <a:t>governance, version control</a:t>
            </a:r>
            <a:r>
              <a:rPr lang="en-US"/>
              <a:t>, and team collaboration across processes.</a:t>
            </a:r>
            <a:endParaRPr lang="en-US">
              <a:ea typeface="Calibri"/>
              <a:cs typeface="Calibri"/>
            </a:endParaRPr>
          </a:p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289D3B-ADAE-380F-EC97-312BCECDF48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11</a:t>
            </a:fld>
            <a:endParaRPr lang="en-US" altLang="zh-CN" noProof="0"/>
          </a:p>
        </p:txBody>
      </p:sp>
    </p:spTree>
    <p:extLst>
      <p:ext uri="{BB962C8B-B14F-4D97-AF65-F5344CB8AC3E}">
        <p14:creationId xmlns:p14="http://schemas.microsoft.com/office/powerpoint/2010/main" val="766161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3AA80A-F721-95BD-BFC8-1F0DD831E9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BD7B3C0-C55E-9187-0130-DB6061EAE3E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268C9AE-A5A5-8E5E-80DB-9DD6E1534C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This slide focuses on how </a:t>
            </a:r>
            <a:r>
              <a:rPr lang="en-US" b="1"/>
              <a:t>SAP </a:t>
            </a:r>
            <a:r>
              <a:rPr lang="en-US" b="1" err="1"/>
              <a:t>Signavio</a:t>
            </a:r>
            <a:r>
              <a:rPr lang="en-US" b="1"/>
              <a:t> leverages automation</a:t>
            </a:r>
            <a:r>
              <a:rPr lang="en-US"/>
              <a:t> to enhance business processes. It enables organizations to use </a:t>
            </a:r>
            <a:r>
              <a:rPr lang="en-US" b="1"/>
              <a:t>intelligent robotic process automation (RPA)</a:t>
            </a:r>
            <a:r>
              <a:rPr lang="en-US"/>
              <a:t>, along with </a:t>
            </a:r>
            <a:r>
              <a:rPr lang="en-US" b="1"/>
              <a:t>workflow orchestration</a:t>
            </a:r>
            <a:r>
              <a:rPr lang="en-US"/>
              <a:t> and </a:t>
            </a:r>
            <a:r>
              <a:rPr lang="en-US" b="1"/>
              <a:t>low-code/no-code platforms</a:t>
            </a:r>
            <a:r>
              <a:rPr lang="en-US"/>
              <a:t>. The key benefit is </a:t>
            </a:r>
            <a:r>
              <a:rPr lang="en-US" b="1"/>
              <a:t>reduced manual intervention</a:t>
            </a:r>
            <a:r>
              <a:rPr lang="en-US"/>
              <a:t>, which leads to </a:t>
            </a:r>
            <a:r>
              <a:rPr lang="en-US" b="1"/>
              <a:t>Fewer human errors, Faster execution and Scalable and repeatable processes. </a:t>
            </a:r>
            <a:r>
              <a:rPr lang="en-US"/>
              <a:t>It empowers business users and IT to </a:t>
            </a:r>
            <a:r>
              <a:rPr lang="en-US" b="1"/>
              <a:t>automate routine tasks</a:t>
            </a:r>
            <a:r>
              <a:rPr lang="en-US"/>
              <a:t>, making the system more agile and efficient. This module is crucial for businesses aiming to </a:t>
            </a:r>
            <a:r>
              <a:rPr lang="en-US" b="1"/>
              <a:t>modernize legacy workflows</a:t>
            </a:r>
            <a:r>
              <a:rPr lang="en-US"/>
              <a:t> and </a:t>
            </a:r>
            <a:r>
              <a:rPr lang="en-US" b="1"/>
              <a:t>boost operational efficiency</a:t>
            </a:r>
            <a:r>
              <a:rPr lang="en-US"/>
              <a:t>.</a:t>
            </a:r>
            <a:endParaRPr lang="en-US">
              <a:ea typeface="Calibri"/>
              <a:cs typeface="Calibri"/>
            </a:endParaRPr>
          </a:p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31B738-048C-41DD-FF57-83106BEA456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12</a:t>
            </a:fld>
            <a:endParaRPr lang="en-US" altLang="zh-CN" noProof="0"/>
          </a:p>
        </p:txBody>
      </p:sp>
    </p:spTree>
    <p:extLst>
      <p:ext uri="{BB962C8B-B14F-4D97-AF65-F5344CB8AC3E}">
        <p14:creationId xmlns:p14="http://schemas.microsoft.com/office/powerpoint/2010/main" val="39075529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347773-8D3B-A48F-B835-B532FB539C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8CCAF4E-EFC2-7FC0-0C42-ED5444B1064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1452E70-4248-FD48-09A2-571EE2D127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This slide introduces the </a:t>
            </a:r>
            <a:r>
              <a:rPr lang="en-US" b="1"/>
              <a:t>Collaboration Hub</a:t>
            </a:r>
            <a:r>
              <a:rPr lang="en-US"/>
              <a:t>, a central platform for teams to </a:t>
            </a:r>
            <a:r>
              <a:rPr lang="en-US" b="1"/>
              <a:t>review, publish, share, and collaborate</a:t>
            </a:r>
            <a:r>
              <a:rPr lang="en-US"/>
              <a:t> on business processes. It promotes </a:t>
            </a:r>
            <a:r>
              <a:rPr lang="en-US" b="1"/>
              <a:t>transparency and alignment</a:t>
            </a:r>
            <a:r>
              <a:rPr lang="en-US"/>
              <a:t> across departments by offering a </a:t>
            </a:r>
            <a:r>
              <a:rPr lang="en-US" b="1"/>
              <a:t>single source of truth</a:t>
            </a:r>
            <a:r>
              <a:rPr lang="en-US"/>
              <a:t> for process documentation. Stakeholders can </a:t>
            </a:r>
            <a:r>
              <a:rPr lang="en-US" b="1"/>
              <a:t>contribute feedback</a:t>
            </a:r>
            <a:r>
              <a:rPr lang="en-US"/>
              <a:t>, stay informed about process updates, and </a:t>
            </a:r>
            <a:r>
              <a:rPr lang="en-US" b="1"/>
              <a:t>collaborate in real-time</a:t>
            </a:r>
            <a:r>
              <a:rPr lang="en-US"/>
              <a:t>. The hub simplifies </a:t>
            </a:r>
            <a:r>
              <a:rPr lang="en-US" b="1"/>
              <a:t>communication between business and IT teams</a:t>
            </a:r>
            <a:r>
              <a:rPr lang="en-US"/>
              <a:t>, ensuring that everyone works toward the same goals. Overall, it strengthens </a:t>
            </a:r>
            <a:r>
              <a:rPr lang="en-US" b="1"/>
              <a:t>collaborative process governance</a:t>
            </a:r>
            <a:r>
              <a:rPr lang="en-US"/>
              <a:t>, making process improvement a shared responsibility across the organization.</a:t>
            </a:r>
            <a:endParaRPr lang="en-US">
              <a:ea typeface="Calibri"/>
              <a:cs typeface="Calibri"/>
            </a:endParaRPr>
          </a:p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850114-1CE6-1EBB-DA60-A9A6F02F35B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13</a:t>
            </a:fld>
            <a:endParaRPr lang="en-US" altLang="zh-CN" noProof="0"/>
          </a:p>
        </p:txBody>
      </p:sp>
    </p:spTree>
    <p:extLst>
      <p:ext uri="{BB962C8B-B14F-4D97-AF65-F5344CB8AC3E}">
        <p14:creationId xmlns:p14="http://schemas.microsoft.com/office/powerpoint/2010/main" val="33240433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FA0038-7055-434C-B6C4-B8C69565C60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310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52E8E2-26D5-0A3E-BCA9-F3F0D9E261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B64E480-8748-6B5B-9247-21B599BF46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EC89CF0-907A-7667-2427-05D6B92600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8EB16F-A29D-9AF2-9C54-7EAA36D04C0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FA0038-7055-434C-B6C4-B8C69565C60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1133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52E8E2-26D5-0A3E-BCA9-F3F0D9E261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B64E480-8748-6B5B-9247-21B599BF46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EC89CF0-907A-7667-2427-05D6B92600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8EB16F-A29D-9AF2-9C54-7EAA36D04C0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FA0038-7055-434C-B6C4-B8C69565C60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1133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Siloed – isolated</a:t>
            </a:r>
          </a:p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0FBA61-1CDF-4D6C-B307-AFCB24F440CA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0319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C129BD-CB25-1566-9CCF-F022803B31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863ACF7-E658-90B5-2B30-4FB89028527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1E79E03-5ECD-6833-67E7-8226FB5F50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EC8472-8107-9A02-6F20-8F45BEFC46D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FA0038-7055-434C-B6C4-B8C69565C60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9820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699928-C94D-EC80-7F9E-3787418350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6920A44-0F13-C20E-41F3-6DA8B10E2F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287057-42B8-D075-FA13-E00ADE634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507445-CC0D-2B56-43E2-73FF70668C4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FA0038-7055-434C-B6C4-B8C69565C60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71153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2C7B14-5205-0A1A-10E6-B3FE15AFE5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3229E18-F3ED-597E-59D4-69770B06257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9AE6E84-4F61-44C6-8FDA-42991D77B8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The SAP </a:t>
            </a:r>
            <a:r>
              <a:rPr lang="en-US" err="1"/>
              <a:t>Signavio</a:t>
            </a:r>
            <a:r>
              <a:rPr lang="en-US"/>
              <a:t> February 2025 Release : Advanced features to help drive transformation</a:t>
            </a:r>
            <a:endParaRPr lang="en-US">
              <a:ea typeface="Calibri" panose="020F0502020204030204"/>
              <a:cs typeface="Calibri" panose="020F0502020204030204"/>
            </a:endParaRPr>
          </a:p>
          <a:p>
            <a:pPr marL="171450" indent="-171450">
              <a:buFont typeface="Arial"/>
              <a:buChar char="•"/>
            </a:pPr>
            <a:r>
              <a:rPr lang="en-US"/>
              <a:t>Advanced AI capabilities to simplify complex processes and deliver actionable insights.</a:t>
            </a:r>
            <a:endParaRPr lang="en-US">
              <a:ea typeface="Calibri"/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/>
              <a:t>Tools to calculate the monetary value of transformation initiatives, helping you prioritize and clearly communicate ROI.</a:t>
            </a:r>
          </a:p>
          <a:p>
            <a:pPr marL="171450" indent="-171450">
              <a:buFont typeface="Arial"/>
              <a:buChar char="•"/>
            </a:pPr>
            <a:r>
              <a:rPr lang="en-US"/>
              <a:t>Enhanced benchmarking analytics to compare your processes to industry standards and uncover opportunities for optimization.</a:t>
            </a:r>
          </a:p>
          <a:p>
            <a:pPr marL="171450" indent="-171450">
              <a:buFont typeface="Arial"/>
              <a:buChar char="•"/>
            </a:pPr>
            <a:r>
              <a:rPr lang="en-US"/>
              <a:t>Automated root cause analysis to identify performance drivers and resolve inefficiencies faster.</a:t>
            </a:r>
          </a:p>
          <a:p>
            <a:pPr marL="171450" indent="-171450">
              <a:buFont typeface="Arial"/>
              <a:buChar char="•"/>
            </a:pPr>
            <a:r>
              <a:rPr lang="en-US"/>
              <a:t>Expanded value analysis for process mining, exposing financial opportunities hidden in your data.</a:t>
            </a:r>
          </a:p>
          <a:p>
            <a:pPr marL="171450" indent="-171450">
              <a:buFont typeface="Arial"/>
              <a:buChar char="•"/>
            </a:pPr>
            <a:r>
              <a:rPr lang="en-US"/>
              <a:t>A redesigned process data pipeline-interface makes creating, integrating, and managing data workflows easier.</a:t>
            </a:r>
          </a:p>
          <a:p>
            <a:pPr marL="171450" indent="-171450">
              <a:buFont typeface="Arial"/>
              <a:buChar char="•"/>
            </a:pPr>
            <a:r>
              <a:rPr lang="en-US"/>
              <a:t>Flexible dashboard filtering for customized views that focus on what matters most to your role.</a:t>
            </a:r>
          </a:p>
          <a:p>
            <a:pPr marL="171450" indent="-171450">
              <a:buFont typeface="Arial"/>
              <a:buChar char="•"/>
            </a:pPr>
            <a:r>
              <a:rPr lang="en-US"/>
              <a:t>Improved workflows for creating connections, sourcing data, and building data with ease</a:t>
            </a:r>
          </a:p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9E799E-AB93-2D5F-12B6-AFD6AD78C87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FA0038-7055-434C-B6C4-B8C69565C60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0194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0FBA61-1CDF-4D6C-B307-AFCB24F440C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66631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4A56B2-F47E-69BC-B3A6-175BED961B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136FD8F-CE2F-7C49-A509-8A23FC00F09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9ACBBCF-6450-4A1F-76A0-6CAAA9AB62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The SAP </a:t>
            </a:r>
            <a:r>
              <a:rPr lang="en-US" err="1"/>
              <a:t>Signavio</a:t>
            </a:r>
            <a:r>
              <a:rPr lang="en-US"/>
              <a:t> February 2025 Release : Advanced features to help drive transformation</a:t>
            </a:r>
            <a:endParaRPr lang="en-US">
              <a:ea typeface="Calibri" panose="020F0502020204030204"/>
              <a:cs typeface="Calibri" panose="020F0502020204030204"/>
            </a:endParaRPr>
          </a:p>
          <a:p>
            <a:pPr marL="171450" indent="-171450">
              <a:buFont typeface="Arial"/>
              <a:buChar char="•"/>
            </a:pPr>
            <a:r>
              <a:rPr lang="en-US"/>
              <a:t>Advanced AI capabilities to simplify complex processes and deliver actionable insights.</a:t>
            </a:r>
            <a:endParaRPr lang="en-US">
              <a:ea typeface="Calibri"/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/>
              <a:t>Tools to calculate the monetary value of transformation initiatives, helping you prioritize and clearly communicate ROI.</a:t>
            </a:r>
          </a:p>
          <a:p>
            <a:pPr marL="171450" indent="-171450">
              <a:buFont typeface="Arial"/>
              <a:buChar char="•"/>
            </a:pPr>
            <a:r>
              <a:rPr lang="en-US"/>
              <a:t>Enhanced benchmarking analytics to compare your processes to industry standards and uncover opportunities for optimization.</a:t>
            </a:r>
          </a:p>
          <a:p>
            <a:pPr marL="171450" indent="-171450">
              <a:buFont typeface="Arial"/>
              <a:buChar char="•"/>
            </a:pPr>
            <a:r>
              <a:rPr lang="en-US"/>
              <a:t>Automated root cause analysis to identify performance drivers and resolve inefficiencies faster.</a:t>
            </a:r>
          </a:p>
          <a:p>
            <a:pPr marL="171450" indent="-171450">
              <a:buFont typeface="Arial"/>
              <a:buChar char="•"/>
            </a:pPr>
            <a:r>
              <a:rPr lang="en-US"/>
              <a:t>Expanded value analysis for process mining, exposing financial opportunities hidden in your data.</a:t>
            </a:r>
          </a:p>
          <a:p>
            <a:pPr marL="171450" indent="-171450">
              <a:buFont typeface="Arial"/>
              <a:buChar char="•"/>
            </a:pPr>
            <a:r>
              <a:rPr lang="en-US"/>
              <a:t>A redesigned process data pipeline-interface makes creating, integrating, and managing data workflows easier.</a:t>
            </a:r>
          </a:p>
          <a:p>
            <a:pPr marL="171450" indent="-171450">
              <a:buFont typeface="Arial"/>
              <a:buChar char="•"/>
            </a:pPr>
            <a:r>
              <a:rPr lang="en-US"/>
              <a:t>Flexible dashboard filtering for customized views that focus on what matters most to your role.</a:t>
            </a:r>
          </a:p>
          <a:p>
            <a:pPr marL="171450" indent="-171450">
              <a:buFont typeface="Arial"/>
              <a:buChar char="•"/>
            </a:pPr>
            <a:r>
              <a:rPr lang="en-US"/>
              <a:t>Improved workflows for creating connections, sourcing data, and building data with ease</a:t>
            </a:r>
          </a:p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11416F-447D-681B-BA1E-9237F2FA7E4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CFA0038-7055-434C-B6C4-B8C69565C60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049440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FA0038-7055-434C-B6C4-B8C69565C60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5501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Agile cloud based tool with latest updates , driven by white papers and best practices guides</a:t>
            </a:r>
          </a:p>
          <a:p>
            <a:r>
              <a:rPr lang="en-US"/>
              <a:t>SAP </a:t>
            </a:r>
            <a:r>
              <a:rPr lang="en-US" err="1"/>
              <a:t>Signavio</a:t>
            </a:r>
            <a:r>
              <a:rPr lang="en-US"/>
              <a:t> Collaboration Hub is an open and engaging central digital meeting place where users share process-related knowledge. It allows any organization to create a single source of truth, where the most recent version of every policy, procedure, and process can be stored, and more importantly, accessed by all employees.</a:t>
            </a:r>
            <a:endParaRPr lang="en-US">
              <a:ea typeface="Calibri"/>
              <a:cs typeface="Calibri"/>
            </a:endParaRPr>
          </a:p>
          <a:p>
            <a:r>
              <a:rPr lang="en-US"/>
              <a:t>SAP </a:t>
            </a:r>
            <a:r>
              <a:rPr lang="en-US" err="1"/>
              <a:t>Signavio</a:t>
            </a:r>
            <a:r>
              <a:rPr lang="en-US"/>
              <a:t> Collaboration Hub also supports process development and editing in real time. Participants can offer direct feedback, with commenting available at an individual task and a process level. </a:t>
            </a:r>
          </a:p>
          <a:p>
            <a:r>
              <a:rPr lang="en-US"/>
              <a:t>supporting your business to make best use of robotic process automation, or helping you integrate customer journey maps into your existing processes.</a:t>
            </a:r>
            <a:endParaRPr lang="en-US">
              <a:ea typeface="Calibri" panose="020F0502020204030204"/>
              <a:cs typeface="Calibri" panose="020F050202020403020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0FBA61-1CDF-4D6C-B307-AFCB24F440CA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58160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1A71A7-DF82-47E4-BEFA-B5DFBD7F1D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2823CE0-2528-4E61-DBF1-C689C726EA1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8740723-B2BC-B66F-1EEA-8B20EC1956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8B5277-B1EC-4FEE-9BA9-099AC480BCD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5</a:t>
            </a:fld>
            <a:endParaRPr lang="en-US" altLang="zh-CN" noProof="0"/>
          </a:p>
        </p:txBody>
      </p:sp>
    </p:spTree>
    <p:extLst>
      <p:ext uri="{BB962C8B-B14F-4D97-AF65-F5344CB8AC3E}">
        <p14:creationId xmlns:p14="http://schemas.microsoft.com/office/powerpoint/2010/main" val="40972678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ABE257-F674-E03B-5BFA-38B2512F5C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87530FF-F4F2-DC0F-E17B-961EFBD207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D65455A-8593-545A-35FB-52F085AFE3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929403-CA0D-4AC1-F3B7-98E67265251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6</a:t>
            </a:fld>
            <a:endParaRPr lang="en-US" altLang="zh-CN" noProof="0"/>
          </a:p>
        </p:txBody>
      </p:sp>
    </p:spTree>
    <p:extLst>
      <p:ext uri="{BB962C8B-B14F-4D97-AF65-F5344CB8AC3E}">
        <p14:creationId xmlns:p14="http://schemas.microsoft.com/office/powerpoint/2010/main" val="32254679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4AB92D-CBAA-F7FC-8D5C-737F0F60C2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6375F2B-4BF1-D94E-77CA-147B5F28842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4578223-20DF-8182-572C-EBEB594661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8D763C-4F0C-E909-B45E-E4274A09BFF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7</a:t>
            </a:fld>
            <a:endParaRPr lang="en-US" altLang="zh-CN" noProof="0"/>
          </a:p>
        </p:txBody>
      </p:sp>
    </p:spTree>
    <p:extLst>
      <p:ext uri="{BB962C8B-B14F-4D97-AF65-F5344CB8AC3E}">
        <p14:creationId xmlns:p14="http://schemas.microsoft.com/office/powerpoint/2010/main" val="7807325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B638EE-D723-0498-CFEE-09162B9339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9355080-9F04-3B3A-F2B6-F086F94D455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AFF3A68-CF55-BA0F-4B45-6C6B614E1B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Focuses on the broader </a:t>
            </a:r>
            <a:r>
              <a:rPr lang="en-US" b="1"/>
              <a:t>process intelligence</a:t>
            </a:r>
            <a:r>
              <a:rPr lang="en-US"/>
              <a:t> capabilities. Enables </a:t>
            </a:r>
            <a:r>
              <a:rPr lang="en-US" b="1"/>
              <a:t>end-to-end storytelling</a:t>
            </a:r>
            <a:r>
              <a:rPr lang="en-US"/>
              <a:t> from identifying problems to contextualizing them with data. Information is presented in </a:t>
            </a:r>
            <a:r>
              <a:rPr lang="en-US" b="1"/>
              <a:t>interactive, notebook-style canvases</a:t>
            </a:r>
            <a:r>
              <a:rPr lang="en-US"/>
              <a:t>, merging operational and experience data. Supports </a:t>
            </a:r>
            <a:r>
              <a:rPr lang="en-US" b="1"/>
              <a:t>process analysts</a:t>
            </a:r>
            <a:r>
              <a:rPr lang="en-US"/>
              <a:t> in framing issues and strategizing improvements.</a:t>
            </a:r>
          </a:p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46B28F-E475-8F55-6904-D4724F7764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8</a:t>
            </a:fld>
            <a:endParaRPr lang="en-US" altLang="zh-CN" noProof="0"/>
          </a:p>
        </p:txBody>
      </p:sp>
    </p:spTree>
    <p:extLst>
      <p:ext uri="{BB962C8B-B14F-4D97-AF65-F5344CB8AC3E}">
        <p14:creationId xmlns:p14="http://schemas.microsoft.com/office/powerpoint/2010/main" val="3190473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20DAD2-88EC-29C5-4A55-F4A9ABBBAC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C4EF035-87FF-DBAD-298F-DDFA5356E5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B92BCBC-6E50-1D64-8870-D4B97B2DD3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Discusses the </a:t>
            </a:r>
            <a:r>
              <a:rPr lang="en-US" b="1"/>
              <a:t>"inside-out" view</a:t>
            </a:r>
            <a:r>
              <a:rPr lang="en-US"/>
              <a:t> of business processes. Compares and simulates various process models to understand impacts and effectiveness. Useful for identifying </a:t>
            </a:r>
            <a:r>
              <a:rPr lang="en-US" b="1"/>
              <a:t>best-performing processes</a:t>
            </a:r>
            <a:r>
              <a:rPr lang="en-US"/>
              <a:t> and refining existing operations. Encourages continuous </a:t>
            </a:r>
            <a:r>
              <a:rPr lang="en-US" b="1"/>
              <a:t>process improvement and experimentation</a:t>
            </a:r>
            <a:r>
              <a:rPr lang="en-US"/>
              <a:t>.</a:t>
            </a:r>
            <a:endParaRPr lang="en-US">
              <a:ea typeface="Calibri"/>
              <a:cs typeface="Calibri"/>
            </a:endParaRPr>
          </a:p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2B23FE-E784-1234-793D-F61464DBCA0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9</a:t>
            </a:fld>
            <a:endParaRPr lang="en-US" altLang="zh-CN" noProof="0"/>
          </a:p>
        </p:txBody>
      </p:sp>
    </p:spTree>
    <p:extLst>
      <p:ext uri="{BB962C8B-B14F-4D97-AF65-F5344CB8AC3E}">
        <p14:creationId xmlns:p14="http://schemas.microsoft.com/office/powerpoint/2010/main" val="10633252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646528-8992-B654-F828-012AF730F2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9AA9158-4AAB-D621-F808-85BA67181FA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7FDB8F7-78D5-ACBF-26AE-1196F692D4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r>
              <a:rPr lang="en-US">
                <a:ea typeface="Calibri"/>
                <a:cs typeface="Calibri"/>
              </a:rPr>
              <a:t>Connects Customers to processes, metrics, systems , which enables to improve how real people experience the operations of business . Allows to design visually appealing customer journeys</a:t>
            </a:r>
          </a:p>
          <a:p>
            <a:r>
              <a:rPr lang="en-US"/>
              <a:t>Complements the previous slide with an </a:t>
            </a:r>
            <a:r>
              <a:rPr lang="en-US" b="1"/>
              <a:t>"outside-in" view</a:t>
            </a:r>
            <a:r>
              <a:rPr lang="en-US"/>
              <a:t> focusing on the </a:t>
            </a:r>
            <a:r>
              <a:rPr lang="en-US" b="1"/>
              <a:t>customer experience</a:t>
            </a:r>
            <a:r>
              <a:rPr lang="en-US"/>
              <a:t>. Aims to </a:t>
            </a:r>
            <a:r>
              <a:rPr lang="en-US" b="1"/>
              <a:t>operationalize customer feedback</a:t>
            </a:r>
            <a:r>
              <a:rPr lang="en-US"/>
              <a:t> and insights into process design. Helps businesses align internal operations with </a:t>
            </a:r>
            <a:r>
              <a:rPr lang="en-US" b="1"/>
              <a:t>customer expectations and satisfaction</a:t>
            </a:r>
            <a:r>
              <a:rPr lang="en-US"/>
              <a:t>. Promotes </a:t>
            </a:r>
            <a:r>
              <a:rPr lang="en-US" b="1"/>
              <a:t>experience-driven process management</a:t>
            </a:r>
            <a:r>
              <a:rPr lang="en-US"/>
              <a:t>.</a:t>
            </a:r>
            <a:endParaRPr lang="en-US">
              <a:ea typeface="Calibri"/>
              <a:cs typeface="Calibri"/>
            </a:endParaRPr>
          </a:p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EA8BA3-1D23-C186-B3CD-726B186494C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10</a:t>
            </a:fld>
            <a:endParaRPr lang="en-US" altLang="zh-CN" noProof="0"/>
          </a:p>
        </p:txBody>
      </p:sp>
    </p:spTree>
    <p:extLst>
      <p:ext uri="{BB962C8B-B14F-4D97-AF65-F5344CB8AC3E}">
        <p14:creationId xmlns:p14="http://schemas.microsoft.com/office/powerpoint/2010/main" val="19583175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EA67E988-5919-57BB-C7DE-D3EAD38A30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17870" y="6209925"/>
            <a:ext cx="11155680" cy="45719"/>
          </a:xfrm>
          <a:custGeom>
            <a:avLst/>
            <a:gdLst>
              <a:gd name="connsiteX0" fmla="*/ 0 w 8715708"/>
              <a:gd name="connsiteY0" fmla="*/ 0 h 45719"/>
              <a:gd name="connsiteX1" fmla="*/ 3694525 w 8715708"/>
              <a:gd name="connsiteY1" fmla="*/ 0 h 45719"/>
              <a:gd name="connsiteX2" fmla="*/ 5021183 w 8715708"/>
              <a:gd name="connsiteY2" fmla="*/ 0 h 45719"/>
              <a:gd name="connsiteX3" fmla="*/ 8715708 w 8715708"/>
              <a:gd name="connsiteY3" fmla="*/ 0 h 45719"/>
              <a:gd name="connsiteX4" fmla="*/ 8715708 w 8715708"/>
              <a:gd name="connsiteY4" fmla="*/ 45719 h 45719"/>
              <a:gd name="connsiteX5" fmla="*/ 5021183 w 8715708"/>
              <a:gd name="connsiteY5" fmla="*/ 45719 h 45719"/>
              <a:gd name="connsiteX6" fmla="*/ 3694525 w 8715708"/>
              <a:gd name="connsiteY6" fmla="*/ 45719 h 45719"/>
              <a:gd name="connsiteX7" fmla="*/ 0 w 8715708"/>
              <a:gd name="connsiteY7" fmla="*/ 45719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15708" h="45719">
                <a:moveTo>
                  <a:pt x="0" y="0"/>
                </a:moveTo>
                <a:lnTo>
                  <a:pt x="3694525" y="0"/>
                </a:lnTo>
                <a:lnTo>
                  <a:pt x="5021183" y="0"/>
                </a:lnTo>
                <a:lnTo>
                  <a:pt x="8715708" y="0"/>
                </a:lnTo>
                <a:lnTo>
                  <a:pt x="8715708" y="45719"/>
                </a:lnTo>
                <a:lnTo>
                  <a:pt x="5021183" y="45719"/>
                </a:lnTo>
                <a:lnTo>
                  <a:pt x="3694525" y="45719"/>
                </a:lnTo>
                <a:lnTo>
                  <a:pt x="0" y="4571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2327B2-BA4B-2C04-0751-5CB63D4AA4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208" y="978408"/>
            <a:ext cx="11155680" cy="3429000"/>
          </a:xfrm>
        </p:spPr>
        <p:txBody>
          <a:bodyPr anchor="t">
            <a:normAutofit/>
          </a:bodyPr>
          <a:lstStyle>
            <a:lvl1pPr algn="l">
              <a:defRPr sz="7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201176-DC7A-4C3D-3D8F-352526DA7B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1208" y="4480560"/>
            <a:ext cx="7104888" cy="1399032"/>
          </a:xfrm>
        </p:spPr>
        <p:txBody>
          <a:bodyPr anchor="b">
            <a:normAutofit/>
          </a:bodyPr>
          <a:lstStyle>
            <a:lvl1pPr marL="0" indent="0" algn="l">
              <a:buNone/>
              <a:defRPr sz="2200" i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7DC221-9A2E-7459-102F-C3CFB27CC3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4/21/2025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020671-6F7D-3A03-EEC1-661A87F96F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453D3A-E0F9-8386-2A6C-96671FBB1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5145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36771-E72D-FAD8-771E-3E196DD2E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B5BB827-257D-60D9-792F-E695900429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E5D2E7-C856-F78A-E88C-375474982A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4/21/2025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DAB289-9591-51C9-9E3C-B6F2ACC6A6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FE037C-790D-7442-8E43-D2740B395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3702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2635151-A38B-3766-6A32-FF1DF7687D9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659368" y="978408"/>
            <a:ext cx="2551176" cy="536752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D132D1-640C-FB9A-AD6F-D845738349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21208" y="978408"/>
            <a:ext cx="8010144" cy="536752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55F80A-4BA7-8ED8-9A62-B921942726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4/21/2025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E38113-D55A-A1A0-D1FE-53C95860F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919DDB-F89D-4B2D-21A2-82AF1D1023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2572D8-D485-1DB1-34B1-C35C61C89940}"/>
              </a:ext>
            </a:extLst>
          </p:cNvPr>
          <p:cNvSpPr/>
          <p:nvPr/>
        </p:nvSpPr>
        <p:spPr>
          <a:xfrm rot="5400000">
            <a:off x="8936623" y="3585018"/>
            <a:ext cx="5325734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9061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8CBA09E-664D-42AC-81A8-E6756A655750}"/>
              </a:ext>
            </a:extLst>
          </p:cNvPr>
          <p:cNvSpPr/>
          <p:nvPr userDrawn="1"/>
        </p:nvSpPr>
        <p:spPr>
          <a:xfrm>
            <a:off x="0" y="1539433"/>
            <a:ext cx="8866207" cy="531856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82CAE461-C0B1-40CE-96C7-BF817A2EA31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1995" cy="6857999"/>
          </a:xfrm>
          <a:custGeom>
            <a:avLst/>
            <a:gdLst>
              <a:gd name="connsiteX0" fmla="*/ 0 w 12191995"/>
              <a:gd name="connsiteY0" fmla="*/ 0 h 6857999"/>
              <a:gd name="connsiteX1" fmla="*/ 12191995 w 12191995"/>
              <a:gd name="connsiteY1" fmla="*/ 0 h 6857999"/>
              <a:gd name="connsiteX2" fmla="*/ 12191995 w 12191995"/>
              <a:gd name="connsiteY2" fmla="*/ 6857999 h 6857999"/>
              <a:gd name="connsiteX3" fmla="*/ 8866207 w 12191995"/>
              <a:gd name="connsiteY3" fmla="*/ 6857999 h 6857999"/>
              <a:gd name="connsiteX4" fmla="*/ 8866207 w 12191995"/>
              <a:gd name="connsiteY4" fmla="*/ 1539432 h 6857999"/>
              <a:gd name="connsiteX5" fmla="*/ 0 w 12191995"/>
              <a:gd name="connsiteY5" fmla="*/ 1539432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1995" h="6857999">
                <a:moveTo>
                  <a:pt x="0" y="0"/>
                </a:moveTo>
                <a:lnTo>
                  <a:pt x="12191995" y="0"/>
                </a:lnTo>
                <a:lnTo>
                  <a:pt x="12191995" y="6857999"/>
                </a:lnTo>
                <a:lnTo>
                  <a:pt x="8866207" y="6857999"/>
                </a:lnTo>
                <a:lnTo>
                  <a:pt x="8866207" y="1539432"/>
                </a:lnTo>
                <a:lnTo>
                  <a:pt x="0" y="153943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2002421"/>
            <a:ext cx="7252505" cy="891250"/>
          </a:xfrm>
        </p:spPr>
        <p:txBody>
          <a:bodyPr anchor="t">
            <a:noAutofit/>
          </a:bodyPr>
          <a:lstStyle>
            <a:lvl1pPr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3090444"/>
            <a:ext cx="7252504" cy="338549"/>
          </a:xfrm>
        </p:spPr>
        <p:txBody>
          <a:bodyPr>
            <a:normAutofit/>
          </a:bodyPr>
          <a:lstStyle>
            <a:lvl1pPr marL="0" indent="0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5" name="Shape 62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1094402" y="1819845"/>
            <a:ext cx="1" cy="2188805"/>
          </a:xfrm>
          <a:prstGeom prst="line">
            <a:avLst/>
          </a:prstGeom>
          <a:ln w="25400">
            <a:solidFill>
              <a:schemeClr val="bg1"/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/>
          </a:p>
        </p:txBody>
      </p:sp>
    </p:spTree>
    <p:extLst>
      <p:ext uri="{BB962C8B-B14F-4D97-AF65-F5344CB8AC3E}">
        <p14:creationId xmlns:p14="http://schemas.microsoft.com/office/powerpoint/2010/main" val="33901546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0C1D3CF-F6AF-93EB-C40E-C278E58442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574" y="2096892"/>
            <a:ext cx="5117162" cy="1325563"/>
          </a:xfrm>
        </p:spPr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Content placeholder 47">
            <a:extLst>
              <a:ext uri="{FF2B5EF4-FFF2-40B4-BE49-F238E27FC236}">
                <a16:creationId xmlns:a16="http://schemas.microsoft.com/office/drawing/2014/main" id="{E61594E5-F661-407F-9B5E-62267D2E6AA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09574" y="3435546"/>
            <a:ext cx="4260180" cy="129453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text styles </a:t>
            </a: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988BDF24-3B67-5B77-0D48-319FA7FD0F65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5745001" y="0"/>
            <a:ext cx="6446999" cy="6858000"/>
          </a:xfrm>
          <a:custGeom>
            <a:avLst/>
            <a:gdLst>
              <a:gd name="connsiteX0" fmla="*/ 2550369 w 6483642"/>
              <a:gd name="connsiteY0" fmla="*/ 0 h 6858000"/>
              <a:gd name="connsiteX1" fmla="*/ 4338592 w 6483642"/>
              <a:gd name="connsiteY1" fmla="*/ 0 h 6858000"/>
              <a:gd name="connsiteX2" fmla="*/ 6483642 w 6483642"/>
              <a:gd name="connsiteY2" fmla="*/ 1338386 h 6858000"/>
              <a:gd name="connsiteX3" fmla="*/ 6483642 w 6483642"/>
              <a:gd name="connsiteY3" fmla="*/ 5624376 h 6858000"/>
              <a:gd name="connsiteX4" fmla="*/ 4378767 w 6483642"/>
              <a:gd name="connsiteY4" fmla="*/ 6858000 h 6858000"/>
              <a:gd name="connsiteX5" fmla="*/ 2590564 w 6483642"/>
              <a:gd name="connsiteY5" fmla="*/ 6858000 h 6858000"/>
              <a:gd name="connsiteX6" fmla="*/ 133 w 6483642"/>
              <a:gd name="connsiteY6" fmla="*/ 5332429 h 6858000"/>
              <a:gd name="connsiteX7" fmla="*/ 20164 w 6483642"/>
              <a:gd name="connsiteY7" fmla="*/ 1404433 h 6858000"/>
              <a:gd name="connsiteX0" fmla="*/ 2530205 w 6463478"/>
              <a:gd name="connsiteY0" fmla="*/ 0 h 6858000"/>
              <a:gd name="connsiteX1" fmla="*/ 4318428 w 6463478"/>
              <a:gd name="connsiteY1" fmla="*/ 0 h 6858000"/>
              <a:gd name="connsiteX2" fmla="*/ 6463478 w 6463478"/>
              <a:gd name="connsiteY2" fmla="*/ 1338386 h 6858000"/>
              <a:gd name="connsiteX3" fmla="*/ 6463478 w 6463478"/>
              <a:gd name="connsiteY3" fmla="*/ 5624376 h 6858000"/>
              <a:gd name="connsiteX4" fmla="*/ 4358603 w 6463478"/>
              <a:gd name="connsiteY4" fmla="*/ 6858000 h 6858000"/>
              <a:gd name="connsiteX5" fmla="*/ 2570400 w 6463478"/>
              <a:gd name="connsiteY5" fmla="*/ 6858000 h 6858000"/>
              <a:gd name="connsiteX6" fmla="*/ 17140 w 6463478"/>
              <a:gd name="connsiteY6" fmla="*/ 5339864 h 6858000"/>
              <a:gd name="connsiteX7" fmla="*/ 0 w 6463478"/>
              <a:gd name="connsiteY7" fmla="*/ 1404433 h 6858000"/>
              <a:gd name="connsiteX8" fmla="*/ 2530205 w 6463478"/>
              <a:gd name="connsiteY8" fmla="*/ 0 h 6858000"/>
              <a:gd name="connsiteX0" fmla="*/ 2513726 w 6446999"/>
              <a:gd name="connsiteY0" fmla="*/ 0 h 6858000"/>
              <a:gd name="connsiteX1" fmla="*/ 4301949 w 6446999"/>
              <a:gd name="connsiteY1" fmla="*/ 0 h 6858000"/>
              <a:gd name="connsiteX2" fmla="*/ 6446999 w 6446999"/>
              <a:gd name="connsiteY2" fmla="*/ 1338386 h 6858000"/>
              <a:gd name="connsiteX3" fmla="*/ 6446999 w 6446999"/>
              <a:gd name="connsiteY3" fmla="*/ 5624376 h 6858000"/>
              <a:gd name="connsiteX4" fmla="*/ 4342124 w 6446999"/>
              <a:gd name="connsiteY4" fmla="*/ 6858000 h 6858000"/>
              <a:gd name="connsiteX5" fmla="*/ 2553921 w 6446999"/>
              <a:gd name="connsiteY5" fmla="*/ 6858000 h 6858000"/>
              <a:gd name="connsiteX6" fmla="*/ 661 w 6446999"/>
              <a:gd name="connsiteY6" fmla="*/ 5339864 h 6858000"/>
              <a:gd name="connsiteX7" fmla="*/ 299 w 6446999"/>
              <a:gd name="connsiteY7" fmla="*/ 1396044 h 6858000"/>
              <a:gd name="connsiteX8" fmla="*/ 2513726 w 6446999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46999" h="6858000">
                <a:moveTo>
                  <a:pt x="2513726" y="0"/>
                </a:moveTo>
                <a:lnTo>
                  <a:pt x="4301949" y="0"/>
                </a:lnTo>
                <a:lnTo>
                  <a:pt x="6446999" y="1338386"/>
                </a:lnTo>
                <a:lnTo>
                  <a:pt x="6446999" y="5624376"/>
                </a:lnTo>
                <a:lnTo>
                  <a:pt x="4342124" y="6858000"/>
                </a:lnTo>
                <a:lnTo>
                  <a:pt x="2553921" y="6858000"/>
                </a:lnTo>
                <a:lnTo>
                  <a:pt x="661" y="5339864"/>
                </a:lnTo>
                <a:cubicBezTo>
                  <a:pt x="-1473" y="4048155"/>
                  <a:pt x="2433" y="2687753"/>
                  <a:pt x="299" y="1396044"/>
                </a:cubicBezTo>
                <a:lnTo>
                  <a:pt x="2513726" y="0"/>
                </a:ln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dirty="0">
                <a:solidFill>
                  <a:schemeClr val="accent6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F6C45B-70BB-86F1-1866-F93BEC26ACF8}"/>
              </a:ext>
            </a:extLst>
          </p:cNvPr>
          <p:cNvSpPr>
            <a:spLocks noGrp="1"/>
          </p:cNvSpPr>
          <p:nvPr>
            <p:ph type="ftr" sz="quarter" idx="52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70044D-485D-043B-9D5B-C01AA8E06447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216039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2643" y="1691472"/>
            <a:ext cx="4385841" cy="1325563"/>
          </a:xfrm>
        </p:spPr>
        <p:txBody>
          <a:bodyPr anchor="b"/>
          <a:lstStyle>
            <a:lvl1pPr algn="r"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3500437"/>
            <a:ext cx="12192000" cy="3357563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33D39E2-2188-4621-B115-A912A057E8A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569843" y="1690688"/>
            <a:ext cx="4155432" cy="1325562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569843" y="1227698"/>
            <a:ext cx="4155432" cy="382749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027521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C0DB138-926E-4EF2-BFC2-93D610E35703}"/>
              </a:ext>
            </a:extLst>
          </p:cNvPr>
          <p:cNvSpPr/>
          <p:nvPr userDrawn="1"/>
        </p:nvSpPr>
        <p:spPr>
          <a:xfrm>
            <a:off x="6134100" y="0"/>
            <a:ext cx="6057900" cy="6857995"/>
          </a:xfrm>
          <a:prstGeom prst="rect">
            <a:avLst/>
          </a:prstGeom>
          <a:solidFill>
            <a:schemeClr val="accent2">
              <a:alpha val="99000"/>
            </a:schemeClr>
          </a:solidFill>
        </p:spPr>
        <p:txBody>
          <a:bodyPr vert="horz" lIns="1296000" tIns="45720" rIns="432000" bIns="45720" rtlCol="0" anchor="ctr">
            <a:normAutofit/>
          </a:bodyPr>
          <a:lstStyle/>
          <a:p>
            <a:pPr lvl="0" indent="0">
              <a:lnSpc>
                <a:spcPct val="100000"/>
              </a:lnSpc>
              <a:spcBef>
                <a:spcPts val="1000"/>
              </a:spcBef>
              <a:buFontTx/>
              <a:buNone/>
            </a:pPr>
            <a:endParaRPr lang="en-US" sz="1400" b="0" i="0" spc="0" noProof="0">
              <a:solidFill>
                <a:schemeClr val="tx2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5B2C2DA-ADF3-D44B-8824-9B44E01F74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057" y="1100290"/>
            <a:ext cx="4008437" cy="1395208"/>
          </a:xfrm>
        </p:spPr>
        <p:txBody>
          <a:bodyPr lIns="0" anchor="b"/>
          <a:lstStyle>
            <a:lvl1pPr>
              <a:defRPr b="1">
                <a:latin typeface="+mj-lt"/>
              </a:defRPr>
            </a:lvl1pPr>
          </a:lstStyle>
          <a:p>
            <a:r>
              <a:rPr lang="en-US" noProof="0"/>
              <a:t>Click to Add Slide Title Here</a:t>
            </a:r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6CAA743B-32D9-CE44-9E46-D38DB57EFAC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41058" y="2561159"/>
            <a:ext cx="4008437" cy="602887"/>
          </a:xfrm>
        </p:spPr>
        <p:txBody>
          <a:bodyPr lIns="0" anchor="t">
            <a:normAutofit/>
          </a:bodyPr>
          <a:lstStyle>
            <a:lvl1pPr marL="0" indent="0">
              <a:buNone/>
              <a:defRPr sz="1400" spc="300">
                <a:solidFill>
                  <a:schemeClr val="tx2"/>
                </a:solidFill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SUBTITLE HERE</a:t>
            </a:r>
          </a:p>
        </p:txBody>
      </p:sp>
      <p:sp>
        <p:nvSpPr>
          <p:cNvPr id="5" name="Shape 62">
            <a:extLst>
              <a:ext uri="{FF2B5EF4-FFF2-40B4-BE49-F238E27FC236}">
                <a16:creationId xmlns:a16="http://schemas.microsoft.com/office/drawing/2014/main" id="{00B58E1E-3AD1-467A-94AA-6578BE4756A3}"/>
              </a:ext>
            </a:extLst>
          </p:cNvPr>
          <p:cNvSpPr/>
          <p:nvPr userDrawn="1"/>
        </p:nvSpPr>
        <p:spPr>
          <a:xfrm rot="16200000" flipV="1">
            <a:off x="965155" y="18291"/>
            <a:ext cx="0" cy="1930310"/>
          </a:xfrm>
          <a:prstGeom prst="line">
            <a:avLst/>
          </a:prstGeom>
          <a:ln w="19050">
            <a:solidFill>
              <a:schemeClr val="tx2"/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500" noProof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8C7AA169-6546-4620-BD7B-7B36553C28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87422" y="1038724"/>
            <a:ext cx="804759" cy="804759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txBody>
          <a:bodyPr>
            <a:normAutofit/>
          </a:bodyPr>
          <a:lstStyle>
            <a:lvl1pPr>
              <a:defRPr sz="800">
                <a:latin typeface="+mn-lt"/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1" name="Picture Placeholder 5">
            <a:extLst>
              <a:ext uri="{FF2B5EF4-FFF2-40B4-BE49-F238E27FC236}">
                <a16:creationId xmlns:a16="http://schemas.microsoft.com/office/drawing/2014/main" id="{CE9C16DA-A24B-4516-BCC8-C747730478D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687422" y="2330235"/>
            <a:ext cx="804759" cy="804759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>
                <a:latin typeface="+mn-lt"/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3" name="Picture Placeholder 5">
            <a:extLst>
              <a:ext uri="{FF2B5EF4-FFF2-40B4-BE49-F238E27FC236}">
                <a16:creationId xmlns:a16="http://schemas.microsoft.com/office/drawing/2014/main" id="{A498122E-BB6F-4765-B85E-6410B9CE17A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687422" y="3621746"/>
            <a:ext cx="804759" cy="804759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>
                <a:latin typeface="+mn-lt"/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4" name="Picture Placeholder 5">
            <a:extLst>
              <a:ext uri="{FF2B5EF4-FFF2-40B4-BE49-F238E27FC236}">
                <a16:creationId xmlns:a16="http://schemas.microsoft.com/office/drawing/2014/main" id="{D19B2F25-5E98-4166-8476-BE599D16121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687422" y="4913257"/>
            <a:ext cx="804759" cy="804759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>
                <a:latin typeface="+mn-lt"/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985C547-771F-4BD4-ADA8-B270DC50BDB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718323" y="1074809"/>
            <a:ext cx="3977648" cy="731694"/>
          </a:xfrm>
        </p:spPr>
        <p:txBody>
          <a:bodyPr anchor="ctr">
            <a:normAutofit/>
          </a:bodyPr>
          <a:lstStyle>
            <a:lvl1pPr marL="0" indent="0">
              <a:buNone/>
              <a:defRPr sz="14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5726DA1D-D34F-4505-9722-98586A88D85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718323" y="2365537"/>
            <a:ext cx="3977648" cy="731694"/>
          </a:xfrm>
        </p:spPr>
        <p:txBody>
          <a:bodyPr anchor="ctr">
            <a:normAutofit/>
          </a:bodyPr>
          <a:lstStyle>
            <a:lvl1pPr marL="0" indent="0">
              <a:buNone/>
              <a:defRPr sz="14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DA05F0E8-C4BA-4839-9D3B-C830E739802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718323" y="3656265"/>
            <a:ext cx="3977648" cy="731694"/>
          </a:xfrm>
        </p:spPr>
        <p:txBody>
          <a:bodyPr anchor="ctr">
            <a:normAutofit/>
          </a:bodyPr>
          <a:lstStyle>
            <a:lvl1pPr marL="0" indent="0">
              <a:buNone/>
              <a:defRPr sz="14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3BDE5625-360A-435B-8812-2FFD30C937B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718323" y="4946994"/>
            <a:ext cx="3977648" cy="731694"/>
          </a:xfrm>
        </p:spPr>
        <p:txBody>
          <a:bodyPr anchor="ctr">
            <a:normAutofit/>
          </a:bodyPr>
          <a:lstStyle>
            <a:lvl1pPr marL="0" indent="0">
              <a:buNone/>
              <a:defRPr sz="14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A4E9B315-244E-41A8-B655-63FCC22CCF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3278528"/>
            <a:ext cx="4008438" cy="2560899"/>
          </a:xfrm>
        </p:spPr>
        <p:txBody>
          <a:bodyPr lIns="0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023532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64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tside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48A0F1A-22FB-45FF-80D6-4FE63A63EE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928769"/>
            <a:ext cx="12192000" cy="392923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682" tIns="40341" rIns="80682" bIns="4034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150000"/>
              </a:lnSpc>
            </a:pPr>
            <a:endParaRPr lang="en-US" sz="1588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0BD0440-9D47-4C93-95F9-EFC0FCF1C62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93986" y="3154680"/>
            <a:ext cx="3502429" cy="2544585"/>
          </a:xfrm>
        </p:spPr>
        <p:txBody>
          <a:bodyPr vert="horz" anchor="b">
            <a:noAutofit/>
          </a:bodyPr>
          <a:lstStyle>
            <a:lvl1pPr algn="ctr">
              <a:lnSpc>
                <a:spcPct val="100000"/>
              </a:lnSpc>
              <a:defRPr sz="3530" b="0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/>
              <a:t>Click to Add title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D62D81F5-56E3-4D39-96F6-6C09DF4C283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93986" y="5762528"/>
            <a:ext cx="3502429" cy="399710"/>
          </a:xfrm>
        </p:spPr>
        <p:txBody>
          <a:bodyPr vert="horz">
            <a:normAutofit/>
          </a:bodyPr>
          <a:lstStyle>
            <a:lvl1pPr marL="0" indent="0" algn="ctr">
              <a:lnSpc>
                <a:spcPct val="100000"/>
              </a:lnSpc>
              <a:buNone/>
              <a:defRPr sz="1059" cap="all" spc="265" baseline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  <a:lvl2pPr marL="332832" indent="0" algn="ctr">
              <a:buNone/>
              <a:defRPr sz="1456"/>
            </a:lvl2pPr>
            <a:lvl3pPr marL="665665" indent="0" algn="ctr">
              <a:buNone/>
              <a:defRPr sz="1310"/>
            </a:lvl3pPr>
            <a:lvl4pPr marL="998497" indent="0" algn="ctr">
              <a:buNone/>
              <a:defRPr sz="1165"/>
            </a:lvl4pPr>
            <a:lvl5pPr marL="1331330" indent="0" algn="ctr">
              <a:buNone/>
              <a:defRPr sz="1165"/>
            </a:lvl5pPr>
            <a:lvl6pPr marL="1664162" indent="0" algn="ctr">
              <a:buNone/>
              <a:defRPr sz="1165"/>
            </a:lvl6pPr>
            <a:lvl7pPr marL="1996995" indent="0" algn="ctr">
              <a:buNone/>
              <a:defRPr sz="1165"/>
            </a:lvl7pPr>
            <a:lvl8pPr marL="2329827" indent="0" algn="ctr">
              <a:buNone/>
              <a:defRPr sz="1165"/>
            </a:lvl8pPr>
            <a:lvl9pPr marL="2662660" indent="0" algn="ctr">
              <a:buNone/>
              <a:defRPr sz="1165"/>
            </a:lvl9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D023C27-C474-480F-BC7F-9C1AAFCAD96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2928769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Text Placeholder 16">
            <a:extLst>
              <a:ext uri="{FF2B5EF4-FFF2-40B4-BE49-F238E27FC236}">
                <a16:creationId xmlns:a16="http://schemas.microsoft.com/office/drawing/2014/main" id="{51B54BE4-E4FF-CB9D-4AA3-438520D04D6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72474" y="3154679"/>
            <a:ext cx="3513512" cy="392612"/>
          </a:xfrm>
        </p:spPr>
        <p:txBody>
          <a:bodyPr lIns="91440" anchor="ctr">
            <a:noAutofit/>
          </a:bodyPr>
          <a:lstStyle>
            <a:lvl1pPr marL="0" indent="0">
              <a:spcBef>
                <a:spcPts val="0"/>
              </a:spcBef>
              <a:buNone/>
              <a:defRPr sz="2118" b="0" cap="none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3" name="Text Placeholder 16">
            <a:extLst>
              <a:ext uri="{FF2B5EF4-FFF2-40B4-BE49-F238E27FC236}">
                <a16:creationId xmlns:a16="http://schemas.microsoft.com/office/drawing/2014/main" id="{E86030C3-0988-4616-B1A6-DC729760D6A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77091" y="3606501"/>
            <a:ext cx="3507408" cy="2992163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1059"/>
              </a:spcBef>
              <a:buNone/>
              <a:defRPr sz="97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03433" indent="0">
              <a:lnSpc>
                <a:spcPct val="150000"/>
              </a:lnSpc>
              <a:spcBef>
                <a:spcPts val="1059"/>
              </a:spcBef>
              <a:buNone/>
              <a:defRPr sz="97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 marL="806867" indent="0">
              <a:lnSpc>
                <a:spcPct val="150000"/>
              </a:lnSpc>
              <a:spcBef>
                <a:spcPts val="1059"/>
              </a:spcBef>
              <a:buNone/>
              <a:defRPr sz="97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 marL="1210300" indent="0">
              <a:lnSpc>
                <a:spcPct val="150000"/>
              </a:lnSpc>
              <a:spcBef>
                <a:spcPts val="1059"/>
              </a:spcBef>
              <a:buNone/>
              <a:defRPr sz="97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4pPr>
            <a:lvl5pPr marL="1613733" indent="0">
              <a:lnSpc>
                <a:spcPct val="150000"/>
              </a:lnSpc>
              <a:spcBef>
                <a:spcPts val="1059"/>
              </a:spcBef>
              <a:buNone/>
              <a:defRPr sz="97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add text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id="{013E0E94-05A3-AF4B-2D4B-AD8A4E2F8F0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29701" y="3135968"/>
            <a:ext cx="3513512" cy="392612"/>
          </a:xfrm>
        </p:spPr>
        <p:txBody>
          <a:bodyPr lIns="91440" anchor="ctr">
            <a:noAutofit/>
          </a:bodyPr>
          <a:lstStyle>
            <a:lvl1pPr marL="0" indent="0">
              <a:spcBef>
                <a:spcPts val="0"/>
              </a:spcBef>
              <a:buNone/>
              <a:defRPr sz="2118" b="0" cap="none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2569348C-F945-4CEC-9698-686F8ABC8B2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35804" y="3606501"/>
            <a:ext cx="3507408" cy="1536753"/>
          </a:xfrm>
        </p:spPr>
        <p:txBody>
          <a:bodyPr>
            <a:normAutofit/>
          </a:bodyPr>
          <a:lstStyle>
            <a:lvl1pPr marL="0" indent="0">
              <a:buNone/>
              <a:defRPr sz="97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03433" indent="0">
              <a:buNone/>
              <a:defRPr sz="97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 marL="806867" indent="0">
              <a:buNone/>
              <a:defRPr sz="97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 marL="1210300" indent="0">
              <a:buNone/>
              <a:defRPr sz="97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4pPr>
            <a:lvl5pPr marL="1613733" indent="0">
              <a:buNone/>
              <a:defRPr sz="97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add text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218152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d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A4B57A7-3A86-45DA-B5CA-AC7A481E32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4067847" cy="392057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682" tIns="40341" rIns="80682" bIns="4034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sz="1588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4F3BCA9-2C74-4567-9FB2-2CE1AC28A6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124152" y="0"/>
            <a:ext cx="4067848" cy="392057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682" tIns="40341" rIns="80682" bIns="4034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sz="1588"/>
          </a:p>
        </p:txBody>
      </p:sp>
      <p:sp>
        <p:nvSpPr>
          <p:cNvPr id="17" name="Title 3">
            <a:extLst>
              <a:ext uri="{FF2B5EF4-FFF2-40B4-BE49-F238E27FC236}">
                <a16:creationId xmlns:a16="http://schemas.microsoft.com/office/drawing/2014/main" id="{7D4C849E-DCC1-4757-BBBF-C69B4CD0BD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7092" y="78562"/>
            <a:ext cx="3469981" cy="670146"/>
          </a:xfrm>
        </p:spPr>
        <p:txBody>
          <a:bodyPr vert="horz" lIns="0" tIns="45720" rIns="91440" bIns="45720" rtlCol="0" anchor="ctr">
            <a:noAutofit/>
          </a:bodyPr>
          <a:lstStyle>
            <a:lvl1pPr>
              <a:defRPr lang="en-US" sz="2118" b="0" cap="none" baseline="0">
                <a:solidFill>
                  <a:schemeClr val="bg1"/>
                </a:solidFill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26" name="Text Placeholder 18">
            <a:extLst>
              <a:ext uri="{FF2B5EF4-FFF2-40B4-BE49-F238E27FC236}">
                <a16:creationId xmlns:a16="http://schemas.microsoft.com/office/drawing/2014/main" id="{7DB83E81-869F-4BAD-AEC6-B87F2B879A3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77091" y="748708"/>
            <a:ext cx="3472487" cy="3093310"/>
          </a:xfrm>
        </p:spPr>
        <p:txBody>
          <a:bodyPr lIns="9144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97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03433" indent="0">
              <a:lnSpc>
                <a:spcPct val="150000"/>
              </a:lnSpc>
              <a:buNone/>
              <a:defRPr sz="97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 marL="806867" indent="0">
              <a:lnSpc>
                <a:spcPct val="150000"/>
              </a:lnSpc>
              <a:buNone/>
              <a:defRPr sz="97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 marL="1210300" indent="0">
              <a:lnSpc>
                <a:spcPct val="150000"/>
              </a:lnSpc>
              <a:buNone/>
              <a:defRPr sz="97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4pPr>
            <a:lvl5pPr marL="1613733" indent="0">
              <a:lnSpc>
                <a:spcPct val="150000"/>
              </a:lnSpc>
              <a:buNone/>
              <a:defRPr sz="97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Picture Placeholder 11">
            <a:extLst>
              <a:ext uri="{FF2B5EF4-FFF2-40B4-BE49-F238E27FC236}">
                <a16:creationId xmlns:a16="http://schemas.microsoft.com/office/drawing/2014/main" id="{86E48971-37C3-4BED-A53F-BBE4AE0A58D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3920578"/>
            <a:ext cx="4058182" cy="2937422"/>
          </a:xfrm>
        </p:spPr>
        <p:txBody>
          <a:bodyPr>
            <a:normAutofit/>
          </a:bodyPr>
          <a:lstStyle>
            <a:lvl1pPr marL="0" indent="0" algn="ctr">
              <a:buNone/>
              <a:defRPr sz="1765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12">
            <a:extLst>
              <a:ext uri="{FF2B5EF4-FFF2-40B4-BE49-F238E27FC236}">
                <a16:creationId xmlns:a16="http://schemas.microsoft.com/office/drawing/2014/main" id="{86D9E3AF-002F-496A-AE6E-5675F645927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067848" y="-1"/>
            <a:ext cx="4058182" cy="2912313"/>
          </a:xfrm>
        </p:spPr>
        <p:txBody>
          <a:bodyPr>
            <a:normAutofit/>
          </a:bodyPr>
          <a:lstStyle>
            <a:lvl1pPr marL="0" indent="0" algn="ctr">
              <a:buNone/>
              <a:defRPr sz="1765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0" name="Text Placeholder 18">
            <a:extLst>
              <a:ext uri="{FF2B5EF4-FFF2-40B4-BE49-F238E27FC236}">
                <a16:creationId xmlns:a16="http://schemas.microsoft.com/office/drawing/2014/main" id="{6A9BD8AF-34CA-4F04-9A17-B45F6EB3AA9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41092" y="3136526"/>
            <a:ext cx="3509817" cy="3519768"/>
          </a:xfrm>
        </p:spPr>
        <p:txBody>
          <a:bodyPr lIns="0" anchor="ctr">
            <a:normAutofit/>
          </a:bodyPr>
          <a:lstStyle>
            <a:lvl1pPr marL="0" indent="0">
              <a:lnSpc>
                <a:spcPct val="150000"/>
              </a:lnSpc>
              <a:buNone/>
              <a:defRPr sz="1765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403433" indent="0">
              <a:lnSpc>
                <a:spcPct val="150000"/>
              </a:lnSpc>
              <a:buNone/>
              <a:defRPr sz="1765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2pPr>
            <a:lvl3pPr marL="806867" indent="0">
              <a:lnSpc>
                <a:spcPct val="150000"/>
              </a:lnSpc>
              <a:buNone/>
              <a:defRPr sz="1765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3pPr>
            <a:lvl4pPr marL="1210300" indent="0">
              <a:lnSpc>
                <a:spcPct val="150000"/>
              </a:lnSpc>
              <a:buNone/>
              <a:defRPr sz="1765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4pPr>
            <a:lvl5pPr marL="1613733" indent="0">
              <a:lnSpc>
                <a:spcPct val="150000"/>
              </a:lnSpc>
              <a:buNone/>
              <a:defRPr sz="1765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id="{2390D74A-03BA-4C31-B59B-57CCDAF885D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99273" y="78562"/>
            <a:ext cx="3513512" cy="591585"/>
          </a:xfrm>
        </p:spPr>
        <p:txBody>
          <a:bodyPr lIns="91440" anchor="ctr">
            <a:noAutofit/>
          </a:bodyPr>
          <a:lstStyle>
            <a:lvl1pPr marL="0" indent="0">
              <a:spcBef>
                <a:spcPts val="0"/>
              </a:spcBef>
              <a:buNone/>
              <a:defRPr sz="2118" b="0" cap="none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add text </a:t>
            </a:r>
          </a:p>
        </p:txBody>
      </p:sp>
      <p:sp>
        <p:nvSpPr>
          <p:cNvPr id="34" name="Text Placeholder 18">
            <a:extLst>
              <a:ext uri="{FF2B5EF4-FFF2-40B4-BE49-F238E27FC236}">
                <a16:creationId xmlns:a16="http://schemas.microsoft.com/office/drawing/2014/main" id="{50BE2EB5-0041-4D2D-A6AE-4DE92FEED83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401396" y="748708"/>
            <a:ext cx="3513512" cy="3093310"/>
          </a:xfrm>
        </p:spPr>
        <p:txBody>
          <a:bodyPr lIns="91440">
            <a:normAutofit/>
          </a:bodyPr>
          <a:lstStyle>
            <a:lvl1pPr>
              <a:lnSpc>
                <a:spcPct val="150000"/>
              </a:lnSpc>
              <a:defRPr sz="97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50000"/>
              </a:lnSpc>
              <a:defRPr sz="97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>
              <a:lnSpc>
                <a:spcPct val="150000"/>
              </a:lnSpc>
              <a:defRPr sz="97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>
              <a:lnSpc>
                <a:spcPct val="150000"/>
              </a:lnSpc>
              <a:defRPr sz="97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4pPr>
            <a:lvl5pPr>
              <a:lnSpc>
                <a:spcPct val="150000"/>
              </a:lnSpc>
              <a:defRPr sz="97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Picture Placeholder 14">
            <a:extLst>
              <a:ext uri="{FF2B5EF4-FFF2-40B4-BE49-F238E27FC236}">
                <a16:creationId xmlns:a16="http://schemas.microsoft.com/office/drawing/2014/main" id="{E35617C7-C13A-4F76-8C0C-AF5E38C6227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33818" y="3920578"/>
            <a:ext cx="4058182" cy="2937422"/>
          </a:xfrm>
        </p:spPr>
        <p:txBody>
          <a:bodyPr>
            <a:normAutofit/>
          </a:bodyPr>
          <a:lstStyle>
            <a:lvl1pPr marL="0" indent="0" algn="ctr">
              <a:buNone/>
              <a:defRPr sz="1765"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00010333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de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F7DA993-9462-4064-B89B-BCEF27D4DA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126638" y="2939786"/>
            <a:ext cx="4073445" cy="391821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682" tIns="40341" rIns="80682" bIns="4034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150000"/>
              </a:lnSpc>
            </a:pPr>
            <a:endParaRPr lang="en-US" sz="1588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8931403-AA2F-415D-BC4C-E1168B62C4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1467" y="2937422"/>
            <a:ext cx="4073445" cy="392057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682" tIns="40341" rIns="80682" bIns="4034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150000"/>
              </a:lnSpc>
            </a:pPr>
            <a:endParaRPr lang="en-US" sz="1588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59F801B-9725-432B-9CE8-6F353446EC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7092" y="3429000"/>
            <a:ext cx="3399366" cy="419396"/>
          </a:xfrm>
        </p:spPr>
        <p:txBody>
          <a:bodyPr vert="horz" lIns="0" tIns="45720" rIns="91440" bIns="45720" rtlCol="0" anchor="t">
            <a:noAutofit/>
          </a:bodyPr>
          <a:lstStyle>
            <a:lvl1pPr>
              <a:defRPr lang="en-US" sz="2118" b="0">
                <a:solidFill>
                  <a:schemeClr val="bg1"/>
                </a:solidFill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882"/>
              </a:spcBef>
              <a:buFont typeface="Arial" panose="020B0604020202020204" pitchFamily="34" charset="0"/>
            </a:pPr>
            <a:r>
              <a:rPr lang="en-US"/>
              <a:t>Click to add text</a:t>
            </a:r>
          </a:p>
        </p:txBody>
      </p:sp>
      <p:sp>
        <p:nvSpPr>
          <p:cNvPr id="16" name="Picture Placeholder 11">
            <a:extLst>
              <a:ext uri="{FF2B5EF4-FFF2-40B4-BE49-F238E27FC236}">
                <a16:creationId xmlns:a16="http://schemas.microsoft.com/office/drawing/2014/main" id="{86E48971-37C3-4BED-A53F-BBE4AE0A58D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1182"/>
            <a:ext cx="4051978" cy="2937422"/>
          </a:xfrm>
        </p:spPr>
        <p:txBody>
          <a:bodyPr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765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6" name="Text Placeholder 18">
            <a:extLst>
              <a:ext uri="{FF2B5EF4-FFF2-40B4-BE49-F238E27FC236}">
                <a16:creationId xmlns:a16="http://schemas.microsoft.com/office/drawing/2014/main" id="{7DB83E81-869F-4BAD-AEC6-B87F2B879A3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77092" y="3891520"/>
            <a:ext cx="3399366" cy="2748387"/>
          </a:xfrm>
        </p:spPr>
        <p:txBody>
          <a:bodyPr lIns="0">
            <a:normAutofit/>
          </a:bodyPr>
          <a:lstStyle>
            <a:lvl1pPr marL="0" indent="0">
              <a:lnSpc>
                <a:spcPct val="150000"/>
              </a:lnSpc>
              <a:spcBef>
                <a:spcPts val="1059"/>
              </a:spcBef>
              <a:buFont typeface="Arial" panose="020B0604020202020204" pitchFamily="34" charset="0"/>
              <a:buNone/>
              <a:defRPr sz="1059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03433" indent="0">
              <a:lnSpc>
                <a:spcPct val="150000"/>
              </a:lnSpc>
              <a:spcBef>
                <a:spcPts val="1059"/>
              </a:spcBef>
              <a:buNone/>
              <a:defRPr sz="1059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 marL="806867" indent="0">
              <a:lnSpc>
                <a:spcPct val="150000"/>
              </a:lnSpc>
              <a:spcBef>
                <a:spcPts val="1059"/>
              </a:spcBef>
              <a:buNone/>
              <a:defRPr sz="1059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 marL="1210300" indent="0">
              <a:lnSpc>
                <a:spcPct val="150000"/>
              </a:lnSpc>
              <a:spcBef>
                <a:spcPts val="1059"/>
              </a:spcBef>
              <a:buNone/>
              <a:defRPr sz="1059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4pPr>
            <a:lvl5pPr marL="1613733" indent="0">
              <a:lnSpc>
                <a:spcPct val="150000"/>
              </a:lnSpc>
              <a:spcBef>
                <a:spcPts val="1059"/>
              </a:spcBef>
              <a:buNone/>
              <a:defRPr sz="1059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id="{998F7F43-9F0A-4A12-909E-A0A45D51298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60921" y="0"/>
            <a:ext cx="3509818" cy="576303"/>
          </a:xfrm>
        </p:spPr>
        <p:txBody>
          <a:bodyPr lIns="0" anchor="b">
            <a:noAutofit/>
          </a:bodyPr>
          <a:lstStyle>
            <a:lvl1pPr marL="0" indent="0">
              <a:buNone/>
              <a:defRPr sz="2118" b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F5331389-512C-445A-AAE9-512161E8106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60536" y="576303"/>
            <a:ext cx="3509818" cy="3065020"/>
          </a:xfrm>
        </p:spPr>
        <p:txBody>
          <a:bodyPr lIns="0">
            <a:normAutofit/>
          </a:bodyPr>
          <a:lstStyle>
            <a:lvl1pPr marL="0" indent="0">
              <a:lnSpc>
                <a:spcPct val="150000"/>
              </a:lnSpc>
              <a:spcBef>
                <a:spcPts val="1059"/>
              </a:spcBef>
              <a:buFont typeface="Arial" panose="020B0604020202020204" pitchFamily="34" charset="0"/>
              <a:buNone/>
              <a:defRPr sz="1059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  <a:lvl2pPr marL="403433" indent="0">
              <a:lnSpc>
                <a:spcPct val="150000"/>
              </a:lnSpc>
              <a:spcBef>
                <a:spcPts val="1059"/>
              </a:spcBef>
              <a:buNone/>
              <a:defRPr sz="1059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2pPr>
            <a:lvl3pPr marL="806867" indent="0">
              <a:lnSpc>
                <a:spcPct val="150000"/>
              </a:lnSpc>
              <a:spcBef>
                <a:spcPts val="1059"/>
              </a:spcBef>
              <a:buNone/>
              <a:defRPr sz="1059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3pPr>
            <a:lvl4pPr marL="1210300" indent="0">
              <a:lnSpc>
                <a:spcPct val="150000"/>
              </a:lnSpc>
              <a:spcBef>
                <a:spcPts val="1059"/>
              </a:spcBef>
              <a:buNone/>
              <a:defRPr sz="1059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4pPr>
            <a:lvl5pPr marL="1613733" indent="0">
              <a:lnSpc>
                <a:spcPct val="150000"/>
              </a:lnSpc>
              <a:spcBef>
                <a:spcPts val="1059"/>
              </a:spcBef>
              <a:buNone/>
              <a:defRPr sz="1059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</a:t>
            </a:r>
            <a:br>
              <a:rPr lang="en-US"/>
            </a:br>
            <a:r>
              <a:rPr lang="en-US"/>
              <a:t>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Picture Placeholder 12">
            <a:extLst>
              <a:ext uri="{FF2B5EF4-FFF2-40B4-BE49-F238E27FC236}">
                <a16:creationId xmlns:a16="http://schemas.microsoft.com/office/drawing/2014/main" id="{86D9E3AF-002F-496A-AE6E-5675F645927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067848" y="3945688"/>
            <a:ext cx="4058182" cy="2912313"/>
          </a:xfrm>
        </p:spPr>
        <p:txBody>
          <a:bodyPr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765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8" name="Picture Placeholder 14">
            <a:extLst>
              <a:ext uri="{FF2B5EF4-FFF2-40B4-BE49-F238E27FC236}">
                <a16:creationId xmlns:a16="http://schemas.microsoft.com/office/drawing/2014/main" id="{E35617C7-C13A-4F76-8C0C-AF5E38C6227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26031" y="0"/>
            <a:ext cx="4065970" cy="2937422"/>
          </a:xfrm>
        </p:spPr>
        <p:txBody>
          <a:bodyPr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765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Text Placeholder 18">
            <a:extLst>
              <a:ext uri="{FF2B5EF4-FFF2-40B4-BE49-F238E27FC236}">
                <a16:creationId xmlns:a16="http://schemas.microsoft.com/office/drawing/2014/main" id="{77F65966-649A-4014-AAD1-3121592E2E3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427413" y="3838862"/>
            <a:ext cx="3499519" cy="2748387"/>
          </a:xfrm>
        </p:spPr>
        <p:txBody>
          <a:bodyPr lIns="0">
            <a:no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118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  <a:lvl2pPr marL="403433" indent="0">
              <a:lnSpc>
                <a:spcPct val="100000"/>
              </a:lnSpc>
              <a:buNone/>
              <a:defRPr sz="1235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2pPr>
            <a:lvl3pPr marL="806867" indent="0">
              <a:lnSpc>
                <a:spcPct val="100000"/>
              </a:lnSpc>
              <a:buNone/>
              <a:defRPr sz="1235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3pPr>
            <a:lvl4pPr marL="1210300" indent="0">
              <a:lnSpc>
                <a:spcPct val="100000"/>
              </a:lnSpc>
              <a:buNone/>
              <a:defRPr sz="1235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4pPr>
            <a:lvl5pPr marL="1613733" indent="0">
              <a:lnSpc>
                <a:spcPct val="100000"/>
              </a:lnSpc>
              <a:buNone/>
              <a:defRPr sz="1235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3875651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AB4EF4F-0A84-4C50-B171-F044231527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18957288-25D1-4D25-BECD-5A2E6A8881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236595" y="260350"/>
            <a:ext cx="4492625" cy="630078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3F6FD22A-5FDA-45EC-BE49-3C0E30A397B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839076" y="260350"/>
            <a:ext cx="4052888" cy="380365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B64BDA74-9644-41EB-984D-939D27B60F3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839076" y="4165600"/>
            <a:ext cx="4052888" cy="239553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31D0563-B39F-46E6-AC0D-1CDBD9E898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160" y="524172"/>
            <a:ext cx="2578099" cy="2508588"/>
          </a:xfrm>
        </p:spPr>
        <p:txBody>
          <a:bodyPr lIns="0" anchor="t">
            <a:normAutofit/>
          </a:bodyPr>
          <a:lstStyle>
            <a:lvl1pPr algn="l">
              <a:defRPr sz="4000">
                <a:latin typeface="+mj-lt"/>
              </a:defRPr>
            </a:lvl1pPr>
          </a:lstStyle>
          <a:p>
            <a:r>
              <a:rPr lang="en-US" noProof="0"/>
              <a:t>Click to Add </a:t>
            </a:r>
            <a:br>
              <a:rPr lang="en-US" noProof="0"/>
            </a:br>
            <a:r>
              <a:rPr lang="en-US" noProof="0"/>
              <a:t>Slide Title Here</a:t>
            </a:r>
          </a:p>
        </p:txBody>
      </p:sp>
      <p:sp>
        <p:nvSpPr>
          <p:cNvPr id="9" name="Shape 62">
            <a:extLst>
              <a:ext uri="{FF2B5EF4-FFF2-40B4-BE49-F238E27FC236}">
                <a16:creationId xmlns:a16="http://schemas.microsoft.com/office/drawing/2014/main" id="{77A2F74A-3B1A-417B-8998-62F0E7EF0E74}"/>
              </a:ext>
            </a:extLst>
          </p:cNvPr>
          <p:cNvSpPr/>
          <p:nvPr userDrawn="1"/>
        </p:nvSpPr>
        <p:spPr>
          <a:xfrm rot="16200000" flipV="1">
            <a:off x="965155" y="-703069"/>
            <a:ext cx="0" cy="1930310"/>
          </a:xfrm>
          <a:prstGeom prst="line">
            <a:avLst/>
          </a:prstGeom>
          <a:ln w="19050">
            <a:solidFill>
              <a:schemeClr val="tx2"/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500" noProof="0"/>
          </a:p>
        </p:txBody>
      </p:sp>
    </p:spTree>
    <p:extLst>
      <p:ext uri="{BB962C8B-B14F-4D97-AF65-F5344CB8AC3E}">
        <p14:creationId xmlns:p14="http://schemas.microsoft.com/office/powerpoint/2010/main" val="21291029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26D03-149A-DAB3-4B2A-E9B74F2E2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C1E73D-41A7-9934-0990-9208B95232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BB2A3F-E719-673C-5D56-F663712D0E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4/21/2025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AE594A-52F5-D85E-343C-ADFEE3C72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7D5C9C-B2E2-FC26-E459-9E880EF97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77635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BBE79-9A2D-485C-A5FF-D6F6AFD2AF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682" y="971950"/>
            <a:ext cx="3537030" cy="2036100"/>
          </a:xfrm>
        </p:spPr>
        <p:txBody>
          <a:bodyPr lIns="0"/>
          <a:lstStyle>
            <a:lvl1pPr>
              <a:defRPr>
                <a:solidFill>
                  <a:srgbClr val="5DAAB0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0D8C8A61-C19F-4EF6-A991-5B6EFC5F7AF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76930" y="729827"/>
            <a:ext cx="1643384" cy="1643384"/>
          </a:xfrm>
          <a:prstGeom prst="ellipse">
            <a:avLst/>
          </a:prstGeo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FB28CC40-CBF3-4E1C-841D-45C7739F95E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970602" y="729827"/>
            <a:ext cx="1643384" cy="1643384"/>
          </a:xfrm>
          <a:prstGeom prst="ellipse">
            <a:avLst/>
          </a:prstGeo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12606688-9042-46BE-82EA-2A9034C212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76930" y="3646649"/>
            <a:ext cx="1643384" cy="1643384"/>
          </a:xfrm>
          <a:prstGeom prst="ellipse">
            <a:avLst/>
          </a:prstGeo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94A72397-DF36-48ED-9888-0827D143B9B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970602" y="3646649"/>
            <a:ext cx="1643384" cy="1643384"/>
          </a:xfrm>
          <a:prstGeom prst="ellipse">
            <a:avLst/>
          </a:prstGeo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DD736A8B-DD51-4DE5-A500-3F2E06CA9E1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642770" y="2823837"/>
            <a:ext cx="2517605" cy="484146"/>
          </a:xfrm>
        </p:spPr>
        <p:txBody>
          <a:bodyPr lIns="0">
            <a:noAutofit/>
          </a:bodyPr>
          <a:lstStyle>
            <a:lvl1pPr marL="0" indent="0" algn="ctr"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088F0D2C-15BE-4CDF-B390-80500DDD743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642770" y="2419511"/>
            <a:ext cx="2517605" cy="382749"/>
          </a:xfrm>
        </p:spPr>
        <p:txBody>
          <a:bodyPr lIns="0" anchor="b">
            <a:noAutofit/>
          </a:bodyPr>
          <a:lstStyle>
            <a:lvl1pPr marL="0" indent="0" algn="ctr">
              <a:buNone/>
              <a:defRPr sz="1600" b="1"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ADD NAME HERE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BC14EC5C-D80F-42F2-A5F0-D4F07AADAEC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544956" y="2823837"/>
            <a:ext cx="2517605" cy="484146"/>
          </a:xfrm>
        </p:spPr>
        <p:txBody>
          <a:bodyPr lIns="0">
            <a:noAutofit/>
          </a:bodyPr>
          <a:lstStyle>
            <a:lvl1pPr marL="0" indent="0" algn="ctr"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35DD3B7-76E7-45B9-B75B-30D7AFC8EE6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44956" y="2419511"/>
            <a:ext cx="2517605" cy="382749"/>
          </a:xfrm>
        </p:spPr>
        <p:txBody>
          <a:bodyPr lIns="0" anchor="b">
            <a:noAutofit/>
          </a:bodyPr>
          <a:lstStyle>
            <a:lvl1pPr marL="0" indent="0" algn="ctr">
              <a:buNone/>
              <a:defRPr sz="1600" b="1"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ADD NAME HERE</a:t>
            </a:r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5A499762-AEDB-43BC-89CC-CC0602BEAF7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642770" y="5740657"/>
            <a:ext cx="2517605" cy="484146"/>
          </a:xfrm>
        </p:spPr>
        <p:txBody>
          <a:bodyPr lIns="0">
            <a:noAutofit/>
          </a:bodyPr>
          <a:lstStyle>
            <a:lvl1pPr marL="0" indent="0" algn="ctr"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880EDD7E-326D-47DC-B58D-88ECE1D00F9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642770" y="5336331"/>
            <a:ext cx="2517605" cy="382749"/>
          </a:xfrm>
        </p:spPr>
        <p:txBody>
          <a:bodyPr lIns="0" anchor="b">
            <a:noAutofit/>
          </a:bodyPr>
          <a:lstStyle>
            <a:lvl1pPr marL="0" indent="0" algn="ctr">
              <a:buNone/>
              <a:defRPr sz="1600" b="1"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ADD NAME HERE</a:t>
            </a:r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DB92C933-F978-486C-A305-0BAC73E0F15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544956" y="5740657"/>
            <a:ext cx="2517605" cy="484146"/>
          </a:xfrm>
        </p:spPr>
        <p:txBody>
          <a:bodyPr lIns="0">
            <a:noAutofit/>
          </a:bodyPr>
          <a:lstStyle>
            <a:lvl1pPr marL="0" indent="0" algn="ctr"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B18BFAE0-942E-42DB-BD07-596D50E07E3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544956" y="5336331"/>
            <a:ext cx="2517605" cy="382749"/>
          </a:xfrm>
        </p:spPr>
        <p:txBody>
          <a:bodyPr lIns="0" anchor="b">
            <a:noAutofit/>
          </a:bodyPr>
          <a:lstStyle>
            <a:lvl1pPr marL="0" indent="0" algn="ctr">
              <a:buNone/>
              <a:defRPr sz="1600" b="1"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ADD NAME HERE</a:t>
            </a:r>
          </a:p>
        </p:txBody>
      </p:sp>
      <p:sp>
        <p:nvSpPr>
          <p:cNvPr id="16" name="Shape 62">
            <a:extLst>
              <a:ext uri="{FF2B5EF4-FFF2-40B4-BE49-F238E27FC236}">
                <a16:creationId xmlns:a16="http://schemas.microsoft.com/office/drawing/2014/main" id="{E2A7A773-8673-42D6-B565-4013CBE76BBD}"/>
              </a:ext>
            </a:extLst>
          </p:cNvPr>
          <p:cNvSpPr/>
          <p:nvPr userDrawn="1"/>
        </p:nvSpPr>
        <p:spPr>
          <a:xfrm rot="16200000" flipV="1">
            <a:off x="965155" y="-184909"/>
            <a:ext cx="0" cy="1930310"/>
          </a:xfrm>
          <a:prstGeom prst="line">
            <a:avLst/>
          </a:prstGeom>
          <a:ln w="19050">
            <a:solidFill>
              <a:schemeClr val="tx2"/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/>
          </a:p>
        </p:txBody>
      </p:sp>
    </p:spTree>
    <p:extLst>
      <p:ext uri="{BB962C8B-B14F-4D97-AF65-F5344CB8AC3E}">
        <p14:creationId xmlns:p14="http://schemas.microsoft.com/office/powerpoint/2010/main" val="373709380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24FAA9D0-7C9C-4043-9931-A15819ABB9B5}"/>
              </a:ext>
            </a:extLst>
          </p:cNvPr>
          <p:cNvSpPr/>
          <p:nvPr userDrawn="1"/>
        </p:nvSpPr>
        <p:spPr>
          <a:xfrm>
            <a:off x="7362825" y="443263"/>
            <a:ext cx="361950" cy="36195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232AB2D-843E-4B5F-8793-6A263DA356BB}"/>
              </a:ext>
            </a:extLst>
          </p:cNvPr>
          <p:cNvSpPr/>
          <p:nvPr userDrawn="1"/>
        </p:nvSpPr>
        <p:spPr>
          <a:xfrm>
            <a:off x="11007246" y="5605994"/>
            <a:ext cx="654227" cy="65422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A75A12B-C399-4072-BD69-D872D2C2AD1F}"/>
              </a:ext>
            </a:extLst>
          </p:cNvPr>
          <p:cNvSpPr/>
          <p:nvPr userDrawn="1"/>
        </p:nvSpPr>
        <p:spPr>
          <a:xfrm>
            <a:off x="10683791" y="6132439"/>
            <a:ext cx="251152" cy="25115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423AE48B-50E9-4BEA-B66A-B2D2B9CCFE9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733416" y="624239"/>
            <a:ext cx="5855754" cy="5631571"/>
          </a:xfrm>
          <a:custGeom>
            <a:avLst/>
            <a:gdLst>
              <a:gd name="connsiteX0" fmla="*/ 3433020 w 5855754"/>
              <a:gd name="connsiteY0" fmla="*/ 786103 h 5631571"/>
              <a:gd name="connsiteX1" fmla="*/ 5855754 w 5855754"/>
              <a:gd name="connsiteY1" fmla="*/ 3208837 h 5631571"/>
              <a:gd name="connsiteX2" fmla="*/ 3433020 w 5855754"/>
              <a:gd name="connsiteY2" fmla="*/ 5631571 h 5631571"/>
              <a:gd name="connsiteX3" fmla="*/ 1010286 w 5855754"/>
              <a:gd name="connsiteY3" fmla="*/ 3208837 h 5631571"/>
              <a:gd name="connsiteX4" fmla="*/ 3433020 w 5855754"/>
              <a:gd name="connsiteY4" fmla="*/ 786103 h 5631571"/>
              <a:gd name="connsiteX5" fmla="*/ 828675 w 5855754"/>
              <a:gd name="connsiteY5" fmla="*/ 0 h 5631571"/>
              <a:gd name="connsiteX6" fmla="*/ 1657350 w 5855754"/>
              <a:gd name="connsiteY6" fmla="*/ 828675 h 5631571"/>
              <a:gd name="connsiteX7" fmla="*/ 828675 w 5855754"/>
              <a:gd name="connsiteY7" fmla="*/ 1657350 h 5631571"/>
              <a:gd name="connsiteX8" fmla="*/ 0 w 5855754"/>
              <a:gd name="connsiteY8" fmla="*/ 828675 h 5631571"/>
              <a:gd name="connsiteX9" fmla="*/ 828675 w 5855754"/>
              <a:gd name="connsiteY9" fmla="*/ 0 h 5631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855754" h="5631571">
                <a:moveTo>
                  <a:pt x="3433020" y="786103"/>
                </a:moveTo>
                <a:cubicBezTo>
                  <a:pt x="4771059" y="786103"/>
                  <a:pt x="5855754" y="1870798"/>
                  <a:pt x="5855754" y="3208837"/>
                </a:cubicBezTo>
                <a:cubicBezTo>
                  <a:pt x="5855754" y="4546876"/>
                  <a:pt x="4771059" y="5631571"/>
                  <a:pt x="3433020" y="5631571"/>
                </a:cubicBezTo>
                <a:cubicBezTo>
                  <a:pt x="2094981" y="5631571"/>
                  <a:pt x="1010286" y="4546876"/>
                  <a:pt x="1010286" y="3208837"/>
                </a:cubicBezTo>
                <a:cubicBezTo>
                  <a:pt x="1010286" y="1870798"/>
                  <a:pt x="2094981" y="786103"/>
                  <a:pt x="3433020" y="786103"/>
                </a:cubicBezTo>
                <a:close/>
                <a:moveTo>
                  <a:pt x="828675" y="0"/>
                </a:moveTo>
                <a:cubicBezTo>
                  <a:pt x="1286340" y="0"/>
                  <a:pt x="1657350" y="371010"/>
                  <a:pt x="1657350" y="828675"/>
                </a:cubicBezTo>
                <a:cubicBezTo>
                  <a:pt x="1657350" y="1286340"/>
                  <a:pt x="1286340" y="1657350"/>
                  <a:pt x="828675" y="1657350"/>
                </a:cubicBezTo>
                <a:cubicBezTo>
                  <a:pt x="371010" y="1657350"/>
                  <a:pt x="0" y="1286340"/>
                  <a:pt x="0" y="828675"/>
                </a:cubicBezTo>
                <a:cubicBezTo>
                  <a:pt x="0" y="371010"/>
                  <a:pt x="371010" y="0"/>
                  <a:pt x="82867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282D3E62-6D1A-4E9D-BE54-2EED9BF429A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0400" y="2044700"/>
            <a:ext cx="4275138" cy="3560763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buClr>
                <a:schemeClr val="accent4"/>
              </a:buClr>
              <a:buFont typeface="Wingdings" panose="05000000000000000000" pitchFamily="2" charset="2"/>
              <a:buChar char="§"/>
              <a:defRPr sz="2000"/>
            </a:lvl1pPr>
            <a:lvl2pPr>
              <a:buClr>
                <a:schemeClr val="accent4"/>
              </a:buClr>
              <a:buFont typeface="Wingdings" panose="05000000000000000000" pitchFamily="2" charset="2"/>
              <a:buChar char="§"/>
              <a:defRPr sz="2000"/>
            </a:lvl2pPr>
            <a:lvl3pPr>
              <a:buClr>
                <a:schemeClr val="accent4"/>
              </a:buClr>
              <a:buFont typeface="Wingdings" panose="05000000000000000000" pitchFamily="2" charset="2"/>
              <a:buChar char="§"/>
              <a:defRPr sz="1800"/>
            </a:lvl3pPr>
            <a:lvl4pPr>
              <a:buClr>
                <a:schemeClr val="accent4"/>
              </a:buClr>
              <a:buFont typeface="Wingdings" panose="05000000000000000000" pitchFamily="2" charset="2"/>
              <a:buChar char="§"/>
              <a:defRPr sz="1800"/>
            </a:lvl4pPr>
            <a:lvl5pPr>
              <a:buClr>
                <a:schemeClr val="accent4"/>
              </a:buClr>
              <a:buFont typeface="Wingdings" panose="05000000000000000000" pitchFamily="2" charset="2"/>
              <a:buChar char="§"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EB8F0E5-B89F-48AD-87BD-534EA9463C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05213"/>
            <a:ext cx="4275138" cy="830997"/>
          </a:xfrm>
          <a:prstGeom prst="rect">
            <a:avLst/>
          </a:prstGeom>
        </p:spPr>
        <p:txBody>
          <a:bodyPr/>
          <a:lstStyle>
            <a:lvl1pPr>
              <a:defRPr sz="4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892304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F7D74-558F-4816-9367-4004FFA2B6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6879" y="884902"/>
            <a:ext cx="4567228" cy="1877976"/>
          </a:xfrm>
        </p:spPr>
        <p:txBody>
          <a:bodyPr lIns="0" tIns="0" rIns="0" bIns="0">
            <a:noAutofit/>
          </a:bodyPr>
          <a:lstStyle>
            <a:lvl1pPr>
              <a:defRPr sz="360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72125" y="409576"/>
            <a:ext cx="5789913" cy="6067424"/>
          </a:xfrm>
        </p:spPr>
        <p:txBody>
          <a:bodyPr lIns="0" tIns="0" rIns="0" bIns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reeform 5" descr="Man looking up at skyscrapers">
            <a:extLst>
              <a:ext uri="{FF2B5EF4-FFF2-40B4-BE49-F238E27FC236}">
                <a16:creationId xmlns:a16="http://schemas.microsoft.com/office/drawing/2014/main" id="{7BCB4311-6C5C-4FCF-5824-E1C8254AC360}"/>
              </a:ext>
            </a:extLst>
          </p:cNvPr>
          <p:cNvSpPr/>
          <p:nvPr userDrawn="1"/>
        </p:nvSpPr>
        <p:spPr>
          <a:xfrm rot="2329651">
            <a:off x="-532604" y="2895950"/>
            <a:ext cx="5658498" cy="5088743"/>
          </a:xfrm>
          <a:custGeom>
            <a:avLst/>
            <a:gdLst>
              <a:gd name="connsiteX0" fmla="*/ 1041364 w 5658498"/>
              <a:gd name="connsiteY0" fmla="*/ 660618 h 5088743"/>
              <a:gd name="connsiteX1" fmla="*/ 2881574 w 5658498"/>
              <a:gd name="connsiteY1" fmla="*/ 0 h 5088743"/>
              <a:gd name="connsiteX2" fmla="*/ 5644500 w 5658498"/>
              <a:gd name="connsiteY2" fmla="*/ 2032703 h 5088743"/>
              <a:gd name="connsiteX3" fmla="*/ 5658498 w 5658498"/>
              <a:gd name="connsiteY3" fmla="*/ 2087143 h 5088743"/>
              <a:gd name="connsiteX4" fmla="*/ 1928931 w 5658498"/>
              <a:gd name="connsiteY4" fmla="*/ 5088743 h 5088743"/>
              <a:gd name="connsiteX5" fmla="*/ 0 w 5658498"/>
              <a:gd name="connsiteY5" fmla="*/ 2691993 h 5088743"/>
              <a:gd name="connsiteX6" fmla="*/ 7450 w 5658498"/>
              <a:gd name="connsiteY6" fmla="*/ 2560795 h 5088743"/>
              <a:gd name="connsiteX7" fmla="*/ 1041364 w 5658498"/>
              <a:gd name="connsiteY7" fmla="*/ 660618 h 5088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58498" h="5088743">
                <a:moveTo>
                  <a:pt x="1041364" y="660618"/>
                </a:moveTo>
                <a:cubicBezTo>
                  <a:pt x="1541443" y="247916"/>
                  <a:pt x="2182557" y="0"/>
                  <a:pt x="2881574" y="0"/>
                </a:cubicBezTo>
                <a:cubicBezTo>
                  <a:pt x="4179749" y="0"/>
                  <a:pt x="5278215" y="855058"/>
                  <a:pt x="5644500" y="2032703"/>
                </a:cubicBezTo>
                <a:lnTo>
                  <a:pt x="5658498" y="2087143"/>
                </a:lnTo>
                <a:lnTo>
                  <a:pt x="1928931" y="5088743"/>
                </a:lnTo>
                <a:lnTo>
                  <a:pt x="0" y="2691993"/>
                </a:lnTo>
                <a:lnTo>
                  <a:pt x="7450" y="2560795"/>
                </a:lnTo>
                <a:cubicBezTo>
                  <a:pt x="94683" y="1797754"/>
                  <a:pt x="478776" y="1124908"/>
                  <a:pt x="1041364" y="660618"/>
                </a:cubicBezTo>
                <a:close/>
              </a:path>
            </a:pathLst>
          </a:custGeom>
          <a:blipFill dpi="0"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  <a14:imgEffect>
                        <a14:brightnessContrast bright="8000" contrast="-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B5704EA-7A65-5CC2-D428-F28396B06208}"/>
              </a:ext>
            </a:extLst>
          </p:cNvPr>
          <p:cNvSpPr/>
          <p:nvPr userDrawn="1"/>
        </p:nvSpPr>
        <p:spPr>
          <a:xfrm>
            <a:off x="356461" y="2238899"/>
            <a:ext cx="1411557" cy="1411557"/>
          </a:xfrm>
          <a:prstGeom prst="ellipse">
            <a:avLst/>
          </a:prstGeom>
          <a:solidFill>
            <a:schemeClr val="accent1">
              <a:alpha val="7607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04B56E-067D-C824-6EEB-3CCE57E4B5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5DB247-3AE7-BCCA-E0CC-BC0FD69A7E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118169"/>
      </p:ext>
    </p:extLst>
  </p:cSld>
  <p:clrMapOvr>
    <a:masterClrMapping/>
  </p:clrMapOvr>
  <p:hf sldNum="0" hdr="0" ftr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title="Decorative">
            <a:extLst>
              <a:ext uri="{FF2B5EF4-FFF2-40B4-BE49-F238E27FC236}">
                <a16:creationId xmlns:a16="http://schemas.microsoft.com/office/drawing/2014/main" id="{BC0DB138-926E-4EF2-BFC2-93D610E35703}"/>
              </a:ext>
            </a:extLst>
          </p:cNvPr>
          <p:cNvSpPr/>
          <p:nvPr userDrawn="1"/>
        </p:nvSpPr>
        <p:spPr>
          <a:xfrm>
            <a:off x="0" y="0"/>
            <a:ext cx="6057900" cy="6857995"/>
          </a:xfrm>
          <a:prstGeom prst="rect">
            <a:avLst/>
          </a:prstGeom>
          <a:solidFill>
            <a:schemeClr val="accent2"/>
          </a:solidFill>
        </p:spPr>
        <p:txBody>
          <a:bodyPr vert="horz" lIns="1296000" tIns="45720" rIns="432000" bIns="45720" rtlCol="0" anchor="ctr">
            <a:normAutofit/>
          </a:bodyPr>
          <a:lstStyle/>
          <a:p>
            <a:pPr lvl="0" indent="0">
              <a:lnSpc>
                <a:spcPct val="100000"/>
              </a:lnSpc>
              <a:spcBef>
                <a:spcPts val="1000"/>
              </a:spcBef>
              <a:buFontTx/>
              <a:buNone/>
            </a:pPr>
            <a:endParaRPr lang="en-US" sz="1400" b="0" i="0" spc="0" noProof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985C547-771F-4BD4-ADA8-B270DC50BDB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718323" y="1074809"/>
            <a:ext cx="3977648" cy="73169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5726DA1D-D34F-4505-9722-98586A88D85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718323" y="2365537"/>
            <a:ext cx="3977648" cy="73169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DA05F0E8-C4BA-4839-9D3B-C830E739802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718323" y="3656265"/>
            <a:ext cx="3977648" cy="73169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3BDE5625-360A-435B-8812-2FFD30C937B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718323" y="4946994"/>
            <a:ext cx="3977648" cy="73169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5" name="Picture Placeholder 5" title="Decorative">
            <a:extLst>
              <a:ext uri="{FF2B5EF4-FFF2-40B4-BE49-F238E27FC236}">
                <a16:creationId xmlns:a16="http://schemas.microsoft.com/office/drawing/2014/main" id="{EADDC907-00BA-437D-8631-DCDAA19616A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749917" y="1002146"/>
            <a:ext cx="885235" cy="885235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>
            <a:normAutofit/>
          </a:bodyPr>
          <a:lstStyle>
            <a:lvl1pPr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1" name="Picture Placeholder 5" title="Decorative">
            <a:extLst>
              <a:ext uri="{FF2B5EF4-FFF2-40B4-BE49-F238E27FC236}">
                <a16:creationId xmlns:a16="http://schemas.microsoft.com/office/drawing/2014/main" id="{44A0EDB5-B80A-4225-9741-99690ADBCE8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749917" y="2291505"/>
            <a:ext cx="885235" cy="885235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22" name="Picture Placeholder 5" title="Decorative">
            <a:extLst>
              <a:ext uri="{FF2B5EF4-FFF2-40B4-BE49-F238E27FC236}">
                <a16:creationId xmlns:a16="http://schemas.microsoft.com/office/drawing/2014/main" id="{E5C18081-A6EE-421D-96AC-0A7FA46F744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49917" y="3580864"/>
            <a:ext cx="885235" cy="885235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23" name="Picture Placeholder 5" title="Decorative">
            <a:extLst>
              <a:ext uri="{FF2B5EF4-FFF2-40B4-BE49-F238E27FC236}">
                <a16:creationId xmlns:a16="http://schemas.microsoft.com/office/drawing/2014/main" id="{1D21CB0A-3210-4B51-85A0-5111AEBA214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749917" y="4870223"/>
            <a:ext cx="885235" cy="885235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95B2C2DA-ADF3-D44B-8824-9B44E01F74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057" y="1100290"/>
            <a:ext cx="4008437" cy="1395208"/>
          </a:xfrm>
        </p:spPr>
        <p:txBody>
          <a:bodyPr lIns="0" anchor="b"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Add Slide Title Here</a:t>
            </a:r>
          </a:p>
        </p:txBody>
      </p:sp>
      <p:sp>
        <p:nvSpPr>
          <p:cNvPr id="25" name="Text Placeholder 11">
            <a:extLst>
              <a:ext uri="{FF2B5EF4-FFF2-40B4-BE49-F238E27FC236}">
                <a16:creationId xmlns:a16="http://schemas.microsoft.com/office/drawing/2014/main" id="{6CAA743B-32D9-CE44-9E46-D38DB57EFAC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41058" y="2561159"/>
            <a:ext cx="4008437" cy="602887"/>
          </a:xfrm>
        </p:spPr>
        <p:txBody>
          <a:bodyPr lIns="0" anchor="t">
            <a:normAutofit/>
          </a:bodyPr>
          <a:lstStyle>
            <a:lvl1pPr marL="0" indent="0">
              <a:buNone/>
              <a:defRPr sz="1400" spc="300">
                <a:solidFill>
                  <a:schemeClr val="bg1"/>
                </a:solidFill>
                <a:latin typeface="+mj-lt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SUBTITLE HERE</a:t>
            </a:r>
          </a:p>
        </p:txBody>
      </p:sp>
      <p:sp>
        <p:nvSpPr>
          <p:cNvPr id="26" name="Text Placeholder 6">
            <a:extLst>
              <a:ext uri="{FF2B5EF4-FFF2-40B4-BE49-F238E27FC236}">
                <a16:creationId xmlns:a16="http://schemas.microsoft.com/office/drawing/2014/main" id="{A4E9B315-244E-41A8-B655-63FCC22CCF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3498661"/>
            <a:ext cx="4008438" cy="2560899"/>
          </a:xfrm>
        </p:spPr>
        <p:txBody>
          <a:bodyPr lIns="0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7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1918496" y="2124643"/>
            <a:ext cx="0" cy="2188806"/>
          </a:xfrm>
          <a:prstGeom prst="line">
            <a:avLst/>
          </a:prstGeom>
          <a:ln w="76200">
            <a:solidFill>
              <a:schemeClr val="accent2">
                <a:lumMod val="50000"/>
                <a:lumOff val="50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500" noProof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97104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382" userDrawn="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68D5CEF0-7838-4E94-B0E2-6286757235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45FD86-80D5-4520-8C38-1EDDAB179D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607100"/>
            <a:ext cx="4737482" cy="697044"/>
          </a:xfrm>
        </p:spPr>
        <p:txBody>
          <a:bodyPr anchor="b">
            <a:noAutofit/>
          </a:bodyPr>
          <a:lstStyle>
            <a:lvl1pPr>
              <a:defRPr lang="en-US" sz="4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OVERVIEW SLIDE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B7C16C-60B5-44CB-B3D5-09EA7F61FE4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928801" y="26355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Item 1 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4BC91B-2A3F-445A-9C91-9BF782613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57DDE-1A3D-4921-8DA7-F028633C78C6}" type="datetime1">
              <a:rPr lang="en-US" smtClean="0"/>
              <a:t>4/21/2025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F24CAE-7220-4370-B793-B9D4AA1A3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DF5915-4FF1-41EB-9C2F-1918DA858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63C2BC3-19D8-497A-B742-E2E5155DEA2E}"/>
              </a:ext>
            </a:extLst>
          </p:cNvPr>
          <p:cNvSpPr/>
          <p:nvPr userDrawn="1"/>
        </p:nvSpPr>
        <p:spPr>
          <a:xfrm>
            <a:off x="687289" y="0"/>
            <a:ext cx="72000" cy="115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8AD1AF6-056E-449E-ABB4-F42FCFF2154D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B49EFE94-C72E-4FA8-9AE2-70BFB09FB2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97F17BC-9B89-4B33-A693-1583A7EAEED0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52FBCB0-43B1-4129-B190-2F32EAB36A7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AF92140-8242-4A51-9463-35E60CF48BE9}"/>
              </a:ext>
            </a:extLst>
          </p:cNvPr>
          <p:cNvCxnSpPr>
            <a:cxnSpLocks/>
          </p:cNvCxnSpPr>
          <p:nvPr userDrawn="1"/>
        </p:nvCxnSpPr>
        <p:spPr>
          <a:xfrm>
            <a:off x="11192400" y="802800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8D84BA3-D783-472E-AB10-C96A8DE8D0DD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3200" y="6580800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2BBCA2FF-2B83-4966-811C-E9FEEB77CBE4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4467663" y="26355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Item 2 Title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663E6488-61FD-4194-B014-22CF5050C2C7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8006525" y="26355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Item 3 Title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76A0643E-8E5C-4070-97FD-974351B1D00C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928801" y="47467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Item 4 Title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A4ECC130-379C-4A4E-AAC7-D84522D434E2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4467663" y="47467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Item 5 Title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C8C2920A-FB6F-4697-8CDD-0896EC262719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8006525" y="47467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Item 6 Title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F84CD40D-D65C-419A-B22F-5633C9254F52}"/>
              </a:ext>
            </a:extLst>
          </p:cNvPr>
          <p:cNvSpPr>
            <a:spLocks noGrp="1"/>
          </p:cNvSpPr>
          <p:nvPr>
            <p:ph type="body" sz="half" idx="21"/>
          </p:nvPr>
        </p:nvSpPr>
        <p:spPr>
          <a:xfrm>
            <a:off x="928801" y="3059153"/>
            <a:ext cx="3256674" cy="49949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4902ECF4-C668-49EA-AD7B-E0B3332DE48A}"/>
              </a:ext>
            </a:extLst>
          </p:cNvPr>
          <p:cNvSpPr>
            <a:spLocks noGrp="1"/>
          </p:cNvSpPr>
          <p:nvPr>
            <p:ph type="body" sz="half" idx="22"/>
          </p:nvPr>
        </p:nvSpPr>
        <p:spPr>
          <a:xfrm>
            <a:off x="4467663" y="3059153"/>
            <a:ext cx="3256674" cy="49949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648A6F22-3F59-4E0F-BAE5-9B7E0D16D33F}"/>
              </a:ext>
            </a:extLst>
          </p:cNvPr>
          <p:cNvSpPr>
            <a:spLocks noGrp="1"/>
          </p:cNvSpPr>
          <p:nvPr>
            <p:ph type="body" sz="half" idx="23"/>
          </p:nvPr>
        </p:nvSpPr>
        <p:spPr>
          <a:xfrm>
            <a:off x="8006525" y="3059153"/>
            <a:ext cx="3256674" cy="49949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5689CAE6-6963-412E-9DAD-B7B5AFC41DCF}"/>
              </a:ext>
            </a:extLst>
          </p:cNvPr>
          <p:cNvSpPr>
            <a:spLocks noGrp="1"/>
          </p:cNvSpPr>
          <p:nvPr>
            <p:ph type="body" sz="half" idx="24"/>
          </p:nvPr>
        </p:nvSpPr>
        <p:spPr>
          <a:xfrm>
            <a:off x="928801" y="5170358"/>
            <a:ext cx="3256674" cy="49949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98D9757D-1411-42F4-AABD-CC173E4A038B}"/>
              </a:ext>
            </a:extLst>
          </p:cNvPr>
          <p:cNvSpPr>
            <a:spLocks noGrp="1"/>
          </p:cNvSpPr>
          <p:nvPr>
            <p:ph type="body" sz="half" idx="25"/>
          </p:nvPr>
        </p:nvSpPr>
        <p:spPr>
          <a:xfrm>
            <a:off x="4467663" y="5170358"/>
            <a:ext cx="3256674" cy="49949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5" name="Text Placeholder 3">
            <a:extLst>
              <a:ext uri="{FF2B5EF4-FFF2-40B4-BE49-F238E27FC236}">
                <a16:creationId xmlns:a16="http://schemas.microsoft.com/office/drawing/2014/main" id="{0590AA6E-50BC-4492-8B87-7D8D4A8A5E76}"/>
              </a:ext>
            </a:extLst>
          </p:cNvPr>
          <p:cNvSpPr>
            <a:spLocks noGrp="1"/>
          </p:cNvSpPr>
          <p:nvPr>
            <p:ph type="body" sz="half" idx="26"/>
          </p:nvPr>
        </p:nvSpPr>
        <p:spPr>
          <a:xfrm>
            <a:off x="8006525" y="5170358"/>
            <a:ext cx="3256674" cy="49949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64786CCE-CCCC-4B2D-890D-9D719713DB7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77066" y="1757980"/>
            <a:ext cx="867600" cy="868680"/>
          </a:xfrm>
          <a:prstGeom prst="ellipse">
            <a:avLst/>
          </a:prstGeom>
          <a:noFill/>
          <a:ln w="19050">
            <a:noFill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8" name="Picture Placeholder 46">
            <a:extLst>
              <a:ext uri="{FF2B5EF4-FFF2-40B4-BE49-F238E27FC236}">
                <a16:creationId xmlns:a16="http://schemas.microsoft.com/office/drawing/2014/main" id="{EB08972C-68CE-41CC-9351-3DD741E5393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512376" y="1757980"/>
            <a:ext cx="867600" cy="868680"/>
          </a:xfrm>
          <a:prstGeom prst="ellipse">
            <a:avLst/>
          </a:prstGeom>
          <a:noFill/>
          <a:ln w="19050">
            <a:noFill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9" name="Picture Placeholder 46">
            <a:extLst>
              <a:ext uri="{FF2B5EF4-FFF2-40B4-BE49-F238E27FC236}">
                <a16:creationId xmlns:a16="http://schemas.microsoft.com/office/drawing/2014/main" id="{6347D157-8108-4656-88F3-59B693C47F9B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8047686" y="1757980"/>
            <a:ext cx="867600" cy="868680"/>
          </a:xfrm>
          <a:prstGeom prst="ellipse">
            <a:avLst/>
          </a:prstGeom>
          <a:noFill/>
          <a:ln w="19050">
            <a:noFill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0" name="Picture Placeholder 46">
            <a:extLst>
              <a:ext uri="{FF2B5EF4-FFF2-40B4-BE49-F238E27FC236}">
                <a16:creationId xmlns:a16="http://schemas.microsoft.com/office/drawing/2014/main" id="{B4548244-F89A-4EA8-9DB4-056E45B2FDF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977066" y="3890091"/>
            <a:ext cx="867600" cy="868680"/>
          </a:xfrm>
          <a:prstGeom prst="ellipse">
            <a:avLst/>
          </a:prstGeom>
          <a:noFill/>
          <a:ln w="19050">
            <a:noFill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1" name="Picture Placeholder 46">
            <a:extLst>
              <a:ext uri="{FF2B5EF4-FFF2-40B4-BE49-F238E27FC236}">
                <a16:creationId xmlns:a16="http://schemas.microsoft.com/office/drawing/2014/main" id="{6B46EEEA-383D-42CD-ABFC-86BD330E07A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4512376" y="3890091"/>
            <a:ext cx="867600" cy="868680"/>
          </a:xfrm>
          <a:prstGeom prst="ellipse">
            <a:avLst/>
          </a:prstGeom>
          <a:noFill/>
          <a:ln w="19050">
            <a:noFill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2" name="Picture Placeholder 46">
            <a:extLst>
              <a:ext uri="{FF2B5EF4-FFF2-40B4-BE49-F238E27FC236}">
                <a16:creationId xmlns:a16="http://schemas.microsoft.com/office/drawing/2014/main" id="{DF75483C-CE05-4E90-8A93-D04244423927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8047686" y="3890091"/>
            <a:ext cx="867600" cy="868680"/>
          </a:xfrm>
          <a:prstGeom prst="ellipse">
            <a:avLst/>
          </a:prstGeom>
          <a:noFill/>
          <a:ln w="19050">
            <a:noFill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0955372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Imag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-1"/>
            <a:ext cx="6096000" cy="6371351"/>
          </a:xfrm>
          <a:solidFill>
            <a:schemeClr val="bg1">
              <a:lumMod val="95000"/>
            </a:schemeClr>
          </a:solidFill>
        </p:spPr>
        <p:txBody>
          <a:bodyPr tIns="1584000" anchor="t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18100" y="1869795"/>
            <a:ext cx="6641900" cy="1124345"/>
          </a:xfrm>
          <a:solidFill>
            <a:schemeClr val="bg1">
              <a:lumMod val="95000"/>
            </a:schemeClr>
          </a:solidFill>
        </p:spPr>
        <p:txBody>
          <a:bodyPr lIns="180000" tIns="180000" rIns="180000" bIns="180000"/>
          <a:lstStyle>
            <a:lvl1pPr algn="l">
              <a:defRPr sz="6000" b="1" spc="-3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118334" y="2994141"/>
            <a:ext cx="6641626" cy="590155"/>
          </a:xfrm>
          <a:solidFill>
            <a:schemeClr val="tx1">
              <a:alpha val="80000"/>
            </a:schemeClr>
          </a:solidFill>
        </p:spPr>
        <p:txBody>
          <a:bodyPr lIns="180000" tIns="180000" rIns="180000" bIns="180000"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8000" y="3763648"/>
            <a:ext cx="5472000" cy="2428351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05ED12-A431-4761-87A4-F05164BE022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A5285E0-8F27-49C4-AADF-92A3B72D41FD}"/>
              </a:ext>
            </a:extLst>
          </p:cNvPr>
          <p:cNvSpPr/>
          <p:nvPr userDrawn="1"/>
        </p:nvSpPr>
        <p:spPr>
          <a:xfrm>
            <a:off x="9775824" y="1762069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06898567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4" title="Decorative">
            <a:extLst>
              <a:ext uri="{FF2B5EF4-FFF2-40B4-BE49-F238E27FC236}">
                <a16:creationId xmlns:a16="http://schemas.microsoft.com/office/drawing/2014/main" id="{AC817481-FC70-46B9-B779-4E5C04778C8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12725" y="1260389"/>
            <a:ext cx="2816352" cy="3173816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4" name="Picture Placeholder 4" title="Decorative">
            <a:extLst>
              <a:ext uri="{FF2B5EF4-FFF2-40B4-BE49-F238E27FC236}">
                <a16:creationId xmlns:a16="http://schemas.microsoft.com/office/drawing/2014/main" id="{D653D0B5-B695-4544-91E9-B8223EA713F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194701" y="0"/>
            <a:ext cx="2817564" cy="3175686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5" name="Picture Placeholder 4" title="Decorative">
            <a:extLst>
              <a:ext uri="{FF2B5EF4-FFF2-40B4-BE49-F238E27FC236}">
                <a16:creationId xmlns:a16="http://schemas.microsoft.com/office/drawing/2014/main" id="{00DB6AEA-811C-4554-97AF-7D4F2639BDC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13361" y="4586414"/>
            <a:ext cx="5798904" cy="227158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6" name="Picture Placeholder 4" title="Decorative">
            <a:extLst>
              <a:ext uri="{FF2B5EF4-FFF2-40B4-BE49-F238E27FC236}">
                <a16:creationId xmlns:a16="http://schemas.microsoft.com/office/drawing/2014/main" id="{75694821-2A94-40B8-8AAD-3E3762AFD38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79737" y="4586414"/>
            <a:ext cx="2817564" cy="227158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7" name="Picture Placeholder 4" title="Decorative">
            <a:extLst>
              <a:ext uri="{FF2B5EF4-FFF2-40B4-BE49-F238E27FC236}">
                <a16:creationId xmlns:a16="http://schemas.microsoft.com/office/drawing/2014/main" id="{D653D0B5-B695-4544-91E9-B8223EA713F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77889" y="2030436"/>
            <a:ext cx="2817564" cy="2403769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8" name="Picture Placeholder 4" title="Decorative">
            <a:extLst>
              <a:ext uri="{FF2B5EF4-FFF2-40B4-BE49-F238E27FC236}">
                <a16:creationId xmlns:a16="http://schemas.microsoft.com/office/drawing/2014/main" id="{D653D0B5-B695-4544-91E9-B8223EA713F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161076" y="0"/>
            <a:ext cx="2817564" cy="443420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Rectangle 1" title="Decorative"/>
          <p:cNvSpPr/>
          <p:nvPr userDrawn="1"/>
        </p:nvSpPr>
        <p:spPr>
          <a:xfrm>
            <a:off x="213361" y="0"/>
            <a:ext cx="2815716" cy="10997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 title="Decorative"/>
          <p:cNvSpPr/>
          <p:nvPr userDrawn="1"/>
        </p:nvSpPr>
        <p:spPr>
          <a:xfrm>
            <a:off x="3196549" y="3334454"/>
            <a:ext cx="2815716" cy="109975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 title="Decorative"/>
          <p:cNvSpPr/>
          <p:nvPr userDrawn="1"/>
        </p:nvSpPr>
        <p:spPr>
          <a:xfrm>
            <a:off x="6179737" y="0"/>
            <a:ext cx="2815716" cy="187822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 title="Decorative"/>
          <p:cNvSpPr/>
          <p:nvPr userDrawn="1"/>
        </p:nvSpPr>
        <p:spPr>
          <a:xfrm>
            <a:off x="9162924" y="4598770"/>
            <a:ext cx="2815716" cy="225922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19861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 title="Decorative">
            <a:extLst>
              <a:ext uri="{FF2B5EF4-FFF2-40B4-BE49-F238E27FC236}">
                <a16:creationId xmlns:a16="http://schemas.microsoft.com/office/drawing/2014/main" id="{233D39E2-2188-4621-B115-A912A057E8A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0" y="3206186"/>
            <a:ext cx="12192000" cy="3651813"/>
          </a:xfrm>
          <a:solidFill>
            <a:schemeClr val="accent2"/>
          </a:solidFill>
        </p:spPr>
        <p:txBody>
          <a:bodyPr lIns="5400000" tIns="216000" rIns="1800000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78053" y="1775520"/>
            <a:ext cx="6435524" cy="1325563"/>
          </a:xfrm>
        </p:spPr>
        <p:txBody>
          <a:bodyPr anchor="b"/>
          <a:lstStyle>
            <a:lvl1pPr algn="l">
              <a:defRPr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5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71836" y="1"/>
            <a:ext cx="3523423" cy="3206186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6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71836" y="3358587"/>
            <a:ext cx="3523423" cy="3206186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86911924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3708400" cy="6853712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1" name="Rectangle 10" title="Decorative"/>
          <p:cNvSpPr/>
          <p:nvPr userDrawn="1"/>
        </p:nvSpPr>
        <p:spPr>
          <a:xfrm>
            <a:off x="3708400" y="0"/>
            <a:ext cx="4775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2921" y="936980"/>
            <a:ext cx="3686159" cy="1466055"/>
          </a:xfrm>
        </p:spPr>
        <p:txBody>
          <a:bodyPr lIns="0" anchor="t">
            <a:normAutofit/>
          </a:bodyPr>
          <a:lstStyle>
            <a:lvl1pPr algn="l">
              <a:defRPr sz="4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52988" y="2407322"/>
            <a:ext cx="3686025" cy="382749"/>
          </a:xfrm>
        </p:spPr>
        <p:txBody>
          <a:bodyPr lIns="0" anchor="b">
            <a:norm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add title here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53E20B-DD70-4AFB-9D9B-17969F880C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252921" y="2811606"/>
            <a:ext cx="3686159" cy="3044825"/>
          </a:xfrm>
        </p:spPr>
        <p:txBody>
          <a:bodyPr lIns="0" tIns="72000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483600" y="0"/>
            <a:ext cx="3708400" cy="6853712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96839750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 title="Decorative"/>
          <p:cNvSpPr/>
          <p:nvPr userDrawn="1"/>
        </p:nvSpPr>
        <p:spPr>
          <a:xfrm>
            <a:off x="0" y="1964267"/>
            <a:ext cx="3052729" cy="24435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 title="Decorative"/>
          <p:cNvSpPr/>
          <p:nvPr userDrawn="1"/>
        </p:nvSpPr>
        <p:spPr>
          <a:xfrm>
            <a:off x="6092848" y="1964267"/>
            <a:ext cx="3052729" cy="244350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 title="Decorative"/>
          <p:cNvSpPr/>
          <p:nvPr userDrawn="1"/>
        </p:nvSpPr>
        <p:spPr>
          <a:xfrm>
            <a:off x="9139272" y="4414498"/>
            <a:ext cx="3052729" cy="2443502"/>
          </a:xfrm>
          <a:prstGeom prst="rect">
            <a:avLst/>
          </a:prstGeom>
          <a:solidFill>
            <a:schemeClr val="accent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FBBE79-9A2D-485C-A5FF-D6F6AFD2AFC3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2106887" y="616350"/>
            <a:ext cx="7978227" cy="1062602"/>
          </a:xfrm>
        </p:spPr>
        <p:txBody>
          <a:bodyPr lIns="0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0" name="Picture Placeholder 4" title="Decorative">
            <a:extLst>
              <a:ext uri="{FF2B5EF4-FFF2-40B4-BE49-F238E27FC236}">
                <a16:creationId xmlns:a16="http://schemas.microsoft.com/office/drawing/2014/main" id="{0D8C8A61-C19F-4EF6-A991-5B6EFC5F7AF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4416552"/>
            <a:ext cx="3054096" cy="244144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2" name="Picture Placeholder 4" title="Decorative">
            <a:extLst>
              <a:ext uri="{FF2B5EF4-FFF2-40B4-BE49-F238E27FC236}">
                <a16:creationId xmlns:a16="http://schemas.microsoft.com/office/drawing/2014/main" id="{12606688-9042-46BE-82EA-2A9034C212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046424" y="1964267"/>
            <a:ext cx="3054096" cy="244144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3" name="Picture Placeholder 4" title="Decorative">
            <a:extLst>
              <a:ext uri="{FF2B5EF4-FFF2-40B4-BE49-F238E27FC236}">
                <a16:creationId xmlns:a16="http://schemas.microsoft.com/office/drawing/2014/main" id="{94A72397-DF36-48ED-9888-0827D143B9B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137904" y="1964267"/>
            <a:ext cx="3054096" cy="244144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6" name="Rectangle 25" title="Decorative"/>
          <p:cNvSpPr/>
          <p:nvPr userDrawn="1"/>
        </p:nvSpPr>
        <p:spPr>
          <a:xfrm>
            <a:off x="3046424" y="4414498"/>
            <a:ext cx="3052729" cy="24435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DD736A8B-DD51-4DE5-A500-3F2E06CA9E12}"/>
              </a:ext>
            </a:extLst>
          </p:cNvPr>
          <p:cNvSpPr>
            <a:spLocks noGrp="1"/>
          </p:cNvSpPr>
          <p:nvPr userDrawn="1">
            <p:ph type="body" sz="quarter" idx="15"/>
          </p:nvPr>
        </p:nvSpPr>
        <p:spPr>
          <a:xfrm>
            <a:off x="264410" y="3652861"/>
            <a:ext cx="2517605" cy="484146"/>
          </a:xfrm>
        </p:spPr>
        <p:txBody>
          <a:bodyPr lIns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088F0D2C-15BE-4CDF-B390-80500DDD7436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264410" y="3248535"/>
            <a:ext cx="2517605" cy="382749"/>
          </a:xfrm>
        </p:spPr>
        <p:txBody>
          <a:bodyPr lIns="0" anchor="b"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ADD NAME HERE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BC14EC5C-D80F-42F2-A5F0-D4F07AADAECE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6359042" y="3652861"/>
            <a:ext cx="2517605" cy="484146"/>
          </a:xfrm>
        </p:spPr>
        <p:txBody>
          <a:bodyPr lIns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35DD3B7-76E7-45B9-B75B-30D7AFC8EE6C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6359042" y="3248535"/>
            <a:ext cx="2517605" cy="382749"/>
          </a:xfrm>
        </p:spPr>
        <p:txBody>
          <a:bodyPr lIns="0" anchor="b"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ADD NAME HERE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B9FAC90-EA8D-4C0E-A0D1-0D252B50A12F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3288925" y="5167572"/>
            <a:ext cx="2517605" cy="484146"/>
          </a:xfrm>
        </p:spPr>
        <p:txBody>
          <a:bodyPr lIns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5556F808-0B84-4923-9C86-83F13CFABBB6}"/>
              </a:ext>
            </a:extLst>
          </p:cNvPr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3288925" y="4763246"/>
            <a:ext cx="2517605" cy="382749"/>
          </a:xfrm>
        </p:spPr>
        <p:txBody>
          <a:bodyPr lIns="0" anchor="b"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ADD NAME HERE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6D49870F-68D7-4CDC-8F2A-696151FA2B90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9412281" y="5167572"/>
            <a:ext cx="2517605" cy="484146"/>
          </a:xfrm>
        </p:spPr>
        <p:txBody>
          <a:bodyPr lIns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530C251D-6B9A-485B-A02D-AAF34ECA7B5D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9412281" y="4763246"/>
            <a:ext cx="2517605" cy="382749"/>
          </a:xfrm>
        </p:spPr>
        <p:txBody>
          <a:bodyPr lIns="0" anchor="b"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ADD NAME HERE</a:t>
            </a:r>
          </a:p>
        </p:txBody>
      </p:sp>
      <p:sp>
        <p:nvSpPr>
          <p:cNvPr id="31" name="Picture Placeholder 4" title="Decorative">
            <a:extLst>
              <a:ext uri="{FF2B5EF4-FFF2-40B4-BE49-F238E27FC236}">
                <a16:creationId xmlns:a16="http://schemas.microsoft.com/office/drawing/2014/main" id="{FB28CC40-CBF3-4E1C-841D-45C7739F95E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92848" y="4416552"/>
            <a:ext cx="3054096" cy="244144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345046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9D51F-B2D5-2804-4F7C-C99850FBD0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5020056" cy="4288536"/>
          </a:xfrm>
        </p:spPr>
        <p:txBody>
          <a:bodyPr anchor="t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FE5516-03B6-C488-EB4A-68AE681EDF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1208" y="5266944"/>
            <a:ext cx="5020056" cy="1088136"/>
          </a:xfrm>
        </p:spPr>
        <p:txBody>
          <a:bodyPr anchor="b">
            <a:normAutofit/>
          </a:bodyPr>
          <a:lstStyle>
            <a:lvl1pPr marL="0" indent="0">
              <a:buNone/>
              <a:defRPr sz="2200" i="1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ECB4D7-49A7-D050-70B9-11A1E2D445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4/21/2025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9A913F-AD00-C1EE-B01A-8590671C0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4FC386-B2AF-6FAD-D053-E22D48CD7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E1E1B67-3BFF-F04B-52F4-7E724FB3B24D}"/>
              </a:ext>
            </a:extLst>
          </p:cNvPr>
          <p:cNvSpPr/>
          <p:nvPr/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79875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5460C4-49C1-4270-BC58-5EEBC7761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2950CCA-59F9-4C47-A5BA-294E9EDCBABE}"/>
              </a:ext>
            </a:extLst>
          </p:cNvPr>
          <p:cNvSpPr/>
          <p:nvPr userDrawn="1"/>
        </p:nvSpPr>
        <p:spPr>
          <a:xfrm>
            <a:off x="371475" y="1233488"/>
            <a:ext cx="2776354" cy="49672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B5BF167-B9E6-4F02-9FA8-3CA79D552F0E}"/>
              </a:ext>
            </a:extLst>
          </p:cNvPr>
          <p:cNvSpPr/>
          <p:nvPr userDrawn="1"/>
        </p:nvSpPr>
        <p:spPr>
          <a:xfrm>
            <a:off x="3286186" y="1233488"/>
            <a:ext cx="2776354" cy="496728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48694DE-D82B-49DB-8A45-D1DD4C9BCEF1}"/>
              </a:ext>
            </a:extLst>
          </p:cNvPr>
          <p:cNvSpPr/>
          <p:nvPr userDrawn="1"/>
        </p:nvSpPr>
        <p:spPr>
          <a:xfrm>
            <a:off x="6200897" y="1233488"/>
            <a:ext cx="2776354" cy="496728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07C1370-8D38-4641-8D37-30A1218A4372}"/>
              </a:ext>
            </a:extLst>
          </p:cNvPr>
          <p:cNvSpPr/>
          <p:nvPr userDrawn="1"/>
        </p:nvSpPr>
        <p:spPr>
          <a:xfrm>
            <a:off x="9115608" y="1246188"/>
            <a:ext cx="2776354" cy="496728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CE3EDDE5-9B23-44D7-8546-0B2365B42B16}"/>
              </a:ext>
            </a:extLst>
          </p:cNvPr>
          <p:cNvCxnSpPr/>
          <p:nvPr userDrawn="1"/>
        </p:nvCxnSpPr>
        <p:spPr>
          <a:xfrm>
            <a:off x="591252" y="3721100"/>
            <a:ext cx="23368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9D259D5-D3C0-4B60-B2D9-9B6DFFD270D8}"/>
              </a:ext>
            </a:extLst>
          </p:cNvPr>
          <p:cNvCxnSpPr/>
          <p:nvPr userDrawn="1"/>
        </p:nvCxnSpPr>
        <p:spPr>
          <a:xfrm>
            <a:off x="3505963" y="3721100"/>
            <a:ext cx="23368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710C392-9E34-4640-AC70-210A1B8C47B5}"/>
              </a:ext>
            </a:extLst>
          </p:cNvPr>
          <p:cNvCxnSpPr/>
          <p:nvPr userDrawn="1"/>
        </p:nvCxnSpPr>
        <p:spPr>
          <a:xfrm>
            <a:off x="6420674" y="3721100"/>
            <a:ext cx="23368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7A92E0B-B060-48FA-A650-36894FF4B216}"/>
              </a:ext>
            </a:extLst>
          </p:cNvPr>
          <p:cNvCxnSpPr/>
          <p:nvPr userDrawn="1"/>
        </p:nvCxnSpPr>
        <p:spPr>
          <a:xfrm>
            <a:off x="9335385" y="3721100"/>
            <a:ext cx="23368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D9056F2B-EAFD-4A57-BB92-D14816C84DD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6300" y="1739900"/>
            <a:ext cx="1689100" cy="1397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5" name="Picture Placeholder 33">
            <a:extLst>
              <a:ext uri="{FF2B5EF4-FFF2-40B4-BE49-F238E27FC236}">
                <a16:creationId xmlns:a16="http://schemas.microsoft.com/office/drawing/2014/main" id="{E65006DE-F797-4019-BB72-F484F9FE7E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829813" y="4263232"/>
            <a:ext cx="1689100" cy="1397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6" name="Picture Placeholder 33">
            <a:extLst>
              <a:ext uri="{FF2B5EF4-FFF2-40B4-BE49-F238E27FC236}">
                <a16:creationId xmlns:a16="http://schemas.microsoft.com/office/drawing/2014/main" id="{0947D252-5545-4406-8764-B7712464DA5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44524" y="1739900"/>
            <a:ext cx="1689100" cy="1397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8" name="Picture Placeholder 33">
            <a:extLst>
              <a:ext uri="{FF2B5EF4-FFF2-40B4-BE49-F238E27FC236}">
                <a16:creationId xmlns:a16="http://schemas.microsoft.com/office/drawing/2014/main" id="{DD89F80C-C1D7-4F63-BAD2-F4EE1F9A162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659235" y="4263232"/>
            <a:ext cx="1689100" cy="1397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08BBFEC8-B6BE-4768-9284-26D98C06FFC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90550" y="3949700"/>
            <a:ext cx="2336800" cy="1854200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your text here</a:t>
            </a:r>
          </a:p>
        </p:txBody>
      </p:sp>
      <p:sp>
        <p:nvSpPr>
          <p:cNvPr id="41" name="Text Placeholder 39">
            <a:extLst>
              <a:ext uri="{FF2B5EF4-FFF2-40B4-BE49-F238E27FC236}">
                <a16:creationId xmlns:a16="http://schemas.microsoft.com/office/drawing/2014/main" id="{D12C79C2-427D-418B-8FFA-C27D8F2C986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05963" y="1595835"/>
            <a:ext cx="2336800" cy="1854200"/>
          </a:xfrm>
        </p:spPr>
        <p:txBody>
          <a:bodyPr anchor="b"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your text here</a:t>
            </a:r>
          </a:p>
        </p:txBody>
      </p:sp>
      <p:sp>
        <p:nvSpPr>
          <p:cNvPr id="42" name="Text Placeholder 39">
            <a:extLst>
              <a:ext uri="{FF2B5EF4-FFF2-40B4-BE49-F238E27FC236}">
                <a16:creationId xmlns:a16="http://schemas.microsoft.com/office/drawing/2014/main" id="{0FD568C4-A06D-4A56-B7D6-AF338F5C329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20674" y="3949700"/>
            <a:ext cx="2336800" cy="1854200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your text here</a:t>
            </a:r>
          </a:p>
        </p:txBody>
      </p:sp>
      <p:sp>
        <p:nvSpPr>
          <p:cNvPr id="43" name="Text Placeholder 39">
            <a:extLst>
              <a:ext uri="{FF2B5EF4-FFF2-40B4-BE49-F238E27FC236}">
                <a16:creationId xmlns:a16="http://schemas.microsoft.com/office/drawing/2014/main" id="{76B41443-1233-4172-B61C-7CC516D8880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335385" y="1595835"/>
            <a:ext cx="2336800" cy="1854200"/>
          </a:xfrm>
        </p:spPr>
        <p:txBody>
          <a:bodyPr anchor="b"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your text here</a:t>
            </a:r>
          </a:p>
        </p:txBody>
      </p:sp>
    </p:spTree>
    <p:extLst>
      <p:ext uri="{BB962C8B-B14F-4D97-AF65-F5344CB8AC3E}">
        <p14:creationId xmlns:p14="http://schemas.microsoft.com/office/powerpoint/2010/main" val="127097271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tside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48A0F1A-22FB-45FF-80D6-4FE63A63EE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928769"/>
            <a:ext cx="12192000" cy="392923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682" tIns="40341" rIns="80682" bIns="4034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150000"/>
              </a:lnSpc>
            </a:pPr>
            <a:endParaRPr lang="en-US" sz="1588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0BD0440-9D47-4C93-95F9-EFC0FCF1C62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93986" y="3154680"/>
            <a:ext cx="3502429" cy="2544585"/>
          </a:xfrm>
        </p:spPr>
        <p:txBody>
          <a:bodyPr vert="horz" anchor="b">
            <a:noAutofit/>
          </a:bodyPr>
          <a:lstStyle>
            <a:lvl1pPr algn="ctr">
              <a:lnSpc>
                <a:spcPct val="100000"/>
              </a:lnSpc>
              <a:defRPr sz="3530" b="0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/>
              <a:t>Click to Add title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D62D81F5-56E3-4D39-96F6-6C09DF4C283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93986" y="5762528"/>
            <a:ext cx="3502429" cy="399710"/>
          </a:xfrm>
        </p:spPr>
        <p:txBody>
          <a:bodyPr vert="horz">
            <a:normAutofit/>
          </a:bodyPr>
          <a:lstStyle>
            <a:lvl1pPr marL="0" indent="0" algn="ctr">
              <a:lnSpc>
                <a:spcPct val="100000"/>
              </a:lnSpc>
              <a:buNone/>
              <a:defRPr sz="1059" cap="all" spc="265" baseline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  <a:lvl2pPr marL="332832" indent="0" algn="ctr">
              <a:buNone/>
              <a:defRPr sz="1456"/>
            </a:lvl2pPr>
            <a:lvl3pPr marL="665665" indent="0" algn="ctr">
              <a:buNone/>
              <a:defRPr sz="1310"/>
            </a:lvl3pPr>
            <a:lvl4pPr marL="998497" indent="0" algn="ctr">
              <a:buNone/>
              <a:defRPr sz="1165"/>
            </a:lvl4pPr>
            <a:lvl5pPr marL="1331330" indent="0" algn="ctr">
              <a:buNone/>
              <a:defRPr sz="1165"/>
            </a:lvl5pPr>
            <a:lvl6pPr marL="1664162" indent="0" algn="ctr">
              <a:buNone/>
              <a:defRPr sz="1165"/>
            </a:lvl6pPr>
            <a:lvl7pPr marL="1996995" indent="0" algn="ctr">
              <a:buNone/>
              <a:defRPr sz="1165"/>
            </a:lvl7pPr>
            <a:lvl8pPr marL="2329827" indent="0" algn="ctr">
              <a:buNone/>
              <a:defRPr sz="1165"/>
            </a:lvl8pPr>
            <a:lvl9pPr marL="2662660" indent="0" algn="ctr">
              <a:buNone/>
              <a:defRPr sz="1165"/>
            </a:lvl9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D023C27-C474-480F-BC7F-9C1AAFCAD96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2928769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Text Placeholder 16">
            <a:extLst>
              <a:ext uri="{FF2B5EF4-FFF2-40B4-BE49-F238E27FC236}">
                <a16:creationId xmlns:a16="http://schemas.microsoft.com/office/drawing/2014/main" id="{51B54BE4-E4FF-CB9D-4AA3-438520D04D6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72474" y="3154679"/>
            <a:ext cx="3513512" cy="392612"/>
          </a:xfrm>
        </p:spPr>
        <p:txBody>
          <a:bodyPr lIns="91440" anchor="ctr">
            <a:noAutofit/>
          </a:bodyPr>
          <a:lstStyle>
            <a:lvl1pPr marL="0" indent="0">
              <a:spcBef>
                <a:spcPts val="0"/>
              </a:spcBef>
              <a:buNone/>
              <a:defRPr sz="2118" b="0" cap="none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3" name="Text Placeholder 16">
            <a:extLst>
              <a:ext uri="{FF2B5EF4-FFF2-40B4-BE49-F238E27FC236}">
                <a16:creationId xmlns:a16="http://schemas.microsoft.com/office/drawing/2014/main" id="{E86030C3-0988-4616-B1A6-DC729760D6A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77091" y="3606501"/>
            <a:ext cx="3507408" cy="2992163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1059"/>
              </a:spcBef>
              <a:buNone/>
              <a:defRPr sz="97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03433" indent="0">
              <a:lnSpc>
                <a:spcPct val="150000"/>
              </a:lnSpc>
              <a:spcBef>
                <a:spcPts val="1059"/>
              </a:spcBef>
              <a:buNone/>
              <a:defRPr sz="97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 marL="806867" indent="0">
              <a:lnSpc>
                <a:spcPct val="150000"/>
              </a:lnSpc>
              <a:spcBef>
                <a:spcPts val="1059"/>
              </a:spcBef>
              <a:buNone/>
              <a:defRPr sz="97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 marL="1210300" indent="0">
              <a:lnSpc>
                <a:spcPct val="150000"/>
              </a:lnSpc>
              <a:spcBef>
                <a:spcPts val="1059"/>
              </a:spcBef>
              <a:buNone/>
              <a:defRPr sz="97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4pPr>
            <a:lvl5pPr marL="1613733" indent="0">
              <a:lnSpc>
                <a:spcPct val="150000"/>
              </a:lnSpc>
              <a:spcBef>
                <a:spcPts val="1059"/>
              </a:spcBef>
              <a:buNone/>
              <a:defRPr sz="97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add text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id="{013E0E94-05A3-AF4B-2D4B-AD8A4E2F8F0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29701" y="3135968"/>
            <a:ext cx="3513512" cy="392612"/>
          </a:xfrm>
        </p:spPr>
        <p:txBody>
          <a:bodyPr lIns="91440" anchor="ctr">
            <a:noAutofit/>
          </a:bodyPr>
          <a:lstStyle>
            <a:lvl1pPr marL="0" indent="0">
              <a:spcBef>
                <a:spcPts val="0"/>
              </a:spcBef>
              <a:buNone/>
              <a:defRPr sz="2118" b="0" cap="none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2569348C-F945-4CEC-9698-686F8ABC8B2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35804" y="3606501"/>
            <a:ext cx="3507408" cy="1536753"/>
          </a:xfrm>
        </p:spPr>
        <p:txBody>
          <a:bodyPr>
            <a:normAutofit/>
          </a:bodyPr>
          <a:lstStyle>
            <a:lvl1pPr marL="0" indent="0">
              <a:buNone/>
              <a:defRPr sz="97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03433" indent="0">
              <a:buNone/>
              <a:defRPr sz="97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 marL="806867" indent="0">
              <a:buNone/>
              <a:defRPr sz="97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 marL="1210300" indent="0">
              <a:buNone/>
              <a:defRPr sz="97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4pPr>
            <a:lvl5pPr marL="1613733" indent="0">
              <a:buNone/>
              <a:defRPr sz="97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add text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9140190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de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F7DA993-9462-4064-B89B-BCEF27D4DA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126638" y="2939786"/>
            <a:ext cx="4073445" cy="391821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682" tIns="40341" rIns="80682" bIns="4034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150000"/>
              </a:lnSpc>
            </a:pPr>
            <a:endParaRPr lang="en-US" sz="1588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8931403-AA2F-415D-BC4C-E1168B62C4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1467" y="2937422"/>
            <a:ext cx="4073445" cy="392057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682" tIns="40341" rIns="80682" bIns="4034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150000"/>
              </a:lnSpc>
            </a:pPr>
            <a:endParaRPr lang="en-US" sz="1588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59F801B-9725-432B-9CE8-6F353446EC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7092" y="3429000"/>
            <a:ext cx="3399366" cy="419396"/>
          </a:xfrm>
        </p:spPr>
        <p:txBody>
          <a:bodyPr vert="horz" lIns="0" tIns="45720" rIns="91440" bIns="45720" rtlCol="0" anchor="t">
            <a:noAutofit/>
          </a:bodyPr>
          <a:lstStyle>
            <a:lvl1pPr>
              <a:defRPr lang="en-US" sz="2118" b="0">
                <a:solidFill>
                  <a:schemeClr val="bg1"/>
                </a:solidFill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882"/>
              </a:spcBef>
              <a:buFont typeface="Arial" panose="020B0604020202020204" pitchFamily="34" charset="0"/>
            </a:pPr>
            <a:r>
              <a:rPr lang="en-US"/>
              <a:t>Click to add text</a:t>
            </a:r>
          </a:p>
        </p:txBody>
      </p:sp>
      <p:sp>
        <p:nvSpPr>
          <p:cNvPr id="16" name="Picture Placeholder 11">
            <a:extLst>
              <a:ext uri="{FF2B5EF4-FFF2-40B4-BE49-F238E27FC236}">
                <a16:creationId xmlns:a16="http://schemas.microsoft.com/office/drawing/2014/main" id="{86E48971-37C3-4BED-A53F-BBE4AE0A58D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1182"/>
            <a:ext cx="4051978" cy="2937422"/>
          </a:xfrm>
        </p:spPr>
        <p:txBody>
          <a:bodyPr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765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6" name="Text Placeholder 18">
            <a:extLst>
              <a:ext uri="{FF2B5EF4-FFF2-40B4-BE49-F238E27FC236}">
                <a16:creationId xmlns:a16="http://schemas.microsoft.com/office/drawing/2014/main" id="{7DB83E81-869F-4BAD-AEC6-B87F2B879A3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77092" y="3891520"/>
            <a:ext cx="3399366" cy="2748387"/>
          </a:xfrm>
        </p:spPr>
        <p:txBody>
          <a:bodyPr lIns="0">
            <a:normAutofit/>
          </a:bodyPr>
          <a:lstStyle>
            <a:lvl1pPr marL="0" indent="0">
              <a:lnSpc>
                <a:spcPct val="150000"/>
              </a:lnSpc>
              <a:spcBef>
                <a:spcPts val="1059"/>
              </a:spcBef>
              <a:buFont typeface="Arial" panose="020B0604020202020204" pitchFamily="34" charset="0"/>
              <a:buNone/>
              <a:defRPr sz="1059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03433" indent="0">
              <a:lnSpc>
                <a:spcPct val="150000"/>
              </a:lnSpc>
              <a:spcBef>
                <a:spcPts val="1059"/>
              </a:spcBef>
              <a:buNone/>
              <a:defRPr sz="1059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 marL="806867" indent="0">
              <a:lnSpc>
                <a:spcPct val="150000"/>
              </a:lnSpc>
              <a:spcBef>
                <a:spcPts val="1059"/>
              </a:spcBef>
              <a:buNone/>
              <a:defRPr sz="1059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 marL="1210300" indent="0">
              <a:lnSpc>
                <a:spcPct val="150000"/>
              </a:lnSpc>
              <a:spcBef>
                <a:spcPts val="1059"/>
              </a:spcBef>
              <a:buNone/>
              <a:defRPr sz="1059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4pPr>
            <a:lvl5pPr marL="1613733" indent="0">
              <a:lnSpc>
                <a:spcPct val="150000"/>
              </a:lnSpc>
              <a:spcBef>
                <a:spcPts val="1059"/>
              </a:spcBef>
              <a:buNone/>
              <a:defRPr sz="1059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id="{998F7F43-9F0A-4A12-909E-A0A45D51298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60921" y="0"/>
            <a:ext cx="3509818" cy="576303"/>
          </a:xfrm>
        </p:spPr>
        <p:txBody>
          <a:bodyPr lIns="0" anchor="b">
            <a:noAutofit/>
          </a:bodyPr>
          <a:lstStyle>
            <a:lvl1pPr marL="0" indent="0">
              <a:buNone/>
              <a:defRPr sz="2118" b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F5331389-512C-445A-AAE9-512161E8106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60536" y="576303"/>
            <a:ext cx="3509818" cy="3065020"/>
          </a:xfrm>
        </p:spPr>
        <p:txBody>
          <a:bodyPr lIns="0">
            <a:normAutofit/>
          </a:bodyPr>
          <a:lstStyle>
            <a:lvl1pPr marL="0" indent="0">
              <a:lnSpc>
                <a:spcPct val="150000"/>
              </a:lnSpc>
              <a:spcBef>
                <a:spcPts val="1059"/>
              </a:spcBef>
              <a:buFont typeface="Arial" panose="020B0604020202020204" pitchFamily="34" charset="0"/>
              <a:buNone/>
              <a:defRPr sz="1059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  <a:lvl2pPr marL="403433" indent="0">
              <a:lnSpc>
                <a:spcPct val="150000"/>
              </a:lnSpc>
              <a:spcBef>
                <a:spcPts val="1059"/>
              </a:spcBef>
              <a:buNone/>
              <a:defRPr sz="1059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2pPr>
            <a:lvl3pPr marL="806867" indent="0">
              <a:lnSpc>
                <a:spcPct val="150000"/>
              </a:lnSpc>
              <a:spcBef>
                <a:spcPts val="1059"/>
              </a:spcBef>
              <a:buNone/>
              <a:defRPr sz="1059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3pPr>
            <a:lvl4pPr marL="1210300" indent="0">
              <a:lnSpc>
                <a:spcPct val="150000"/>
              </a:lnSpc>
              <a:spcBef>
                <a:spcPts val="1059"/>
              </a:spcBef>
              <a:buNone/>
              <a:defRPr sz="1059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4pPr>
            <a:lvl5pPr marL="1613733" indent="0">
              <a:lnSpc>
                <a:spcPct val="150000"/>
              </a:lnSpc>
              <a:spcBef>
                <a:spcPts val="1059"/>
              </a:spcBef>
              <a:buNone/>
              <a:defRPr sz="1059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</a:t>
            </a:r>
            <a:br>
              <a:rPr lang="en-US"/>
            </a:br>
            <a:r>
              <a:rPr lang="en-US"/>
              <a:t>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Picture Placeholder 12">
            <a:extLst>
              <a:ext uri="{FF2B5EF4-FFF2-40B4-BE49-F238E27FC236}">
                <a16:creationId xmlns:a16="http://schemas.microsoft.com/office/drawing/2014/main" id="{86D9E3AF-002F-496A-AE6E-5675F645927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067848" y="3945688"/>
            <a:ext cx="4058182" cy="2912313"/>
          </a:xfrm>
        </p:spPr>
        <p:txBody>
          <a:bodyPr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765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8" name="Picture Placeholder 14">
            <a:extLst>
              <a:ext uri="{FF2B5EF4-FFF2-40B4-BE49-F238E27FC236}">
                <a16:creationId xmlns:a16="http://schemas.microsoft.com/office/drawing/2014/main" id="{E35617C7-C13A-4F76-8C0C-AF5E38C6227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26031" y="0"/>
            <a:ext cx="4065970" cy="2937422"/>
          </a:xfrm>
        </p:spPr>
        <p:txBody>
          <a:bodyPr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765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Text Placeholder 18">
            <a:extLst>
              <a:ext uri="{FF2B5EF4-FFF2-40B4-BE49-F238E27FC236}">
                <a16:creationId xmlns:a16="http://schemas.microsoft.com/office/drawing/2014/main" id="{77F65966-649A-4014-AAD1-3121592E2E3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427413" y="3838862"/>
            <a:ext cx="3499519" cy="2748387"/>
          </a:xfrm>
        </p:spPr>
        <p:txBody>
          <a:bodyPr lIns="0">
            <a:no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118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  <a:lvl2pPr marL="403433" indent="0">
              <a:lnSpc>
                <a:spcPct val="100000"/>
              </a:lnSpc>
              <a:buNone/>
              <a:defRPr sz="1235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2pPr>
            <a:lvl3pPr marL="806867" indent="0">
              <a:lnSpc>
                <a:spcPct val="100000"/>
              </a:lnSpc>
              <a:buNone/>
              <a:defRPr sz="1235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3pPr>
            <a:lvl4pPr marL="1210300" indent="0">
              <a:lnSpc>
                <a:spcPct val="100000"/>
              </a:lnSpc>
              <a:buNone/>
              <a:defRPr sz="1235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4pPr>
            <a:lvl5pPr marL="1613733" indent="0">
              <a:lnSpc>
                <a:spcPct val="100000"/>
              </a:lnSpc>
              <a:buNone/>
              <a:defRPr sz="1235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4919841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tsid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48A0F1A-22FB-45FF-80D6-4FE63A63EE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909" y="0"/>
            <a:ext cx="4066909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682" tIns="40341" rIns="80682" bIns="4034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150000"/>
              </a:lnSpc>
            </a:pPr>
            <a:endParaRPr lang="en-US" sz="1588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01E5D2-6D16-41B9-8D95-C3831084A57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93986" y="4159142"/>
            <a:ext cx="3502429" cy="1561914"/>
          </a:xfrm>
        </p:spPr>
        <p:txBody>
          <a:bodyPr vert="horz" anchor="b">
            <a:noAutofit/>
          </a:bodyPr>
          <a:lstStyle>
            <a:lvl1pPr algn="ctr">
              <a:lnSpc>
                <a:spcPct val="100000"/>
              </a:lnSpc>
              <a:defRPr sz="3530" b="0" cap="all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C1E1772A-8C1A-43F8-A297-A2A1C4961A7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93986" y="5762528"/>
            <a:ext cx="3502429" cy="399710"/>
          </a:xfrm>
        </p:spPr>
        <p:txBody>
          <a:bodyPr vert="horz">
            <a:normAutofit/>
          </a:bodyPr>
          <a:lstStyle>
            <a:lvl1pPr marL="0" indent="0" algn="ctr">
              <a:lnSpc>
                <a:spcPct val="100000"/>
              </a:lnSpc>
              <a:buNone/>
              <a:defRPr sz="1059" cap="all" spc="265" baseline="0">
                <a:solidFill>
                  <a:schemeClr val="tx2"/>
                </a:solidFill>
                <a:latin typeface="+mj-lt"/>
                <a:cs typeface="Arial" panose="020B0604020202020204" pitchFamily="34" charset="0"/>
              </a:defRPr>
            </a:lvl1pPr>
            <a:lvl2pPr marL="332832" indent="0" algn="ctr">
              <a:buNone/>
              <a:defRPr sz="1456"/>
            </a:lvl2pPr>
            <a:lvl3pPr marL="665665" indent="0" algn="ctr">
              <a:buNone/>
              <a:defRPr sz="1310"/>
            </a:lvl3pPr>
            <a:lvl4pPr marL="998497" indent="0" algn="ctr">
              <a:buNone/>
              <a:defRPr sz="1165"/>
            </a:lvl4pPr>
            <a:lvl5pPr marL="1331330" indent="0" algn="ctr">
              <a:buNone/>
              <a:defRPr sz="1165"/>
            </a:lvl5pPr>
            <a:lvl6pPr marL="1664162" indent="0" algn="ctr">
              <a:buNone/>
              <a:defRPr sz="1165"/>
            </a:lvl6pPr>
            <a:lvl7pPr marL="1996995" indent="0" algn="ctr">
              <a:buNone/>
              <a:defRPr sz="1165"/>
            </a:lvl7pPr>
            <a:lvl8pPr marL="2329827" indent="0" algn="ctr">
              <a:buNone/>
              <a:defRPr sz="1165"/>
            </a:lvl8pPr>
            <a:lvl9pPr marL="2662660" indent="0" algn="ctr">
              <a:buNone/>
              <a:defRPr sz="1165"/>
            </a:lvl9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7492751-E9EF-463C-8C1E-1AA3A9B1D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066909" y="3429000"/>
            <a:ext cx="4058182" cy="3429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88" noProof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3655C91-4C63-7435-25A3-BB5C8713D98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77091" y="248914"/>
            <a:ext cx="3507895" cy="1467731"/>
          </a:xfrm>
        </p:spPr>
        <p:txBody>
          <a:bodyPr anchor="b">
            <a:noAutofit/>
          </a:bodyPr>
          <a:lstStyle>
            <a:lvl1pPr marL="0" indent="0">
              <a:buNone/>
              <a:defRPr sz="2118" b="0">
                <a:solidFill>
                  <a:schemeClr val="bg1"/>
                </a:solidFill>
                <a:latin typeface="+mj-lt"/>
              </a:defRPr>
            </a:lvl1pPr>
            <a:lvl2pPr marL="403433" indent="0">
              <a:buNone/>
              <a:defRPr>
                <a:solidFill>
                  <a:schemeClr val="bg1"/>
                </a:solidFill>
              </a:defRPr>
            </a:lvl2pPr>
            <a:lvl3pPr marL="806867" indent="0">
              <a:buNone/>
              <a:defRPr>
                <a:solidFill>
                  <a:schemeClr val="bg1"/>
                </a:solidFill>
              </a:defRPr>
            </a:lvl3pPr>
            <a:lvl4pPr marL="1210300" indent="0">
              <a:buNone/>
              <a:defRPr>
                <a:solidFill>
                  <a:schemeClr val="bg1"/>
                </a:solidFill>
              </a:defRPr>
            </a:lvl4pPr>
            <a:lvl5pPr marL="1613733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3" name="Text Placeholder 16">
            <a:extLst>
              <a:ext uri="{FF2B5EF4-FFF2-40B4-BE49-F238E27FC236}">
                <a16:creationId xmlns:a16="http://schemas.microsoft.com/office/drawing/2014/main" id="{E86030C3-0988-4616-B1A6-DC729760D6A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77091" y="1803870"/>
            <a:ext cx="3507408" cy="4241554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1059"/>
              </a:spcBef>
              <a:buNone/>
              <a:defRPr sz="97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03433" indent="0">
              <a:lnSpc>
                <a:spcPct val="150000"/>
              </a:lnSpc>
              <a:spcBef>
                <a:spcPts val="1059"/>
              </a:spcBef>
              <a:buNone/>
              <a:defRPr sz="97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 marL="806867" indent="0">
              <a:lnSpc>
                <a:spcPct val="150000"/>
              </a:lnSpc>
              <a:spcBef>
                <a:spcPts val="1059"/>
              </a:spcBef>
              <a:buNone/>
              <a:defRPr sz="97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 marL="1210300" indent="0">
              <a:lnSpc>
                <a:spcPct val="150000"/>
              </a:lnSpc>
              <a:spcBef>
                <a:spcPts val="1059"/>
              </a:spcBef>
              <a:buNone/>
              <a:defRPr sz="97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4pPr>
            <a:lvl5pPr marL="1613733" indent="0">
              <a:lnSpc>
                <a:spcPct val="150000"/>
              </a:lnSpc>
              <a:spcBef>
                <a:spcPts val="1059"/>
              </a:spcBef>
              <a:buNone/>
              <a:defRPr sz="97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add text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D023C27-C474-480F-BC7F-9C1AAFCAD96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064001" y="0"/>
            <a:ext cx="8128000" cy="3899647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Text Placeholder 16">
            <a:extLst>
              <a:ext uri="{FF2B5EF4-FFF2-40B4-BE49-F238E27FC236}">
                <a16:creationId xmlns:a16="http://schemas.microsoft.com/office/drawing/2014/main" id="{27622711-E5B3-A1BF-1F1D-7E5BD1EE631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34804" y="3989525"/>
            <a:ext cx="3513512" cy="591585"/>
          </a:xfrm>
        </p:spPr>
        <p:txBody>
          <a:bodyPr lIns="91440" anchor="ctr">
            <a:noAutofit/>
          </a:bodyPr>
          <a:lstStyle>
            <a:lvl1pPr marL="0" indent="0">
              <a:spcBef>
                <a:spcPts val="0"/>
              </a:spcBef>
              <a:buNone/>
              <a:defRPr sz="2118" b="0" cap="none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id="{67651986-01F3-4697-A0D4-31F6A109831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35804" y="4602435"/>
            <a:ext cx="3507408" cy="1536753"/>
          </a:xfrm>
        </p:spPr>
        <p:txBody>
          <a:bodyPr>
            <a:normAutofit/>
          </a:bodyPr>
          <a:lstStyle>
            <a:lvl1pPr marL="0" indent="0">
              <a:buNone/>
              <a:defRPr sz="971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03433" indent="0">
              <a:buNone/>
              <a:defRPr sz="971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2pPr>
            <a:lvl3pPr marL="806867" indent="0">
              <a:buNone/>
              <a:defRPr sz="971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3pPr>
            <a:lvl4pPr marL="1210300" indent="0">
              <a:buNone/>
              <a:defRPr sz="971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4pPr>
            <a:lvl5pPr marL="1613733" indent="0">
              <a:buNone/>
              <a:defRPr sz="971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5pPr>
          </a:lstStyle>
          <a:p>
            <a:pPr marL="0" marR="0" lvl="0" indent="0" algn="l" defTabSz="806867" rtl="0" eaLnBrk="1" fontAlgn="auto" latinLnBrk="0" hangingPunct="1">
              <a:lnSpc>
                <a:spcPct val="90000"/>
              </a:lnSpc>
              <a:spcBef>
                <a:spcPts val="882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/>
              <a:t>Click to add text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7740063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d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A4B57A7-3A86-45DA-B5CA-AC7A481E32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4067847" cy="392057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682" tIns="40341" rIns="80682" bIns="4034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sz="1588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4F3BCA9-2C74-4567-9FB2-2CE1AC28A6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124152" y="0"/>
            <a:ext cx="4067848" cy="392057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682" tIns="40341" rIns="80682" bIns="4034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sz="1588"/>
          </a:p>
        </p:txBody>
      </p:sp>
      <p:sp>
        <p:nvSpPr>
          <p:cNvPr id="17" name="Title 3">
            <a:extLst>
              <a:ext uri="{FF2B5EF4-FFF2-40B4-BE49-F238E27FC236}">
                <a16:creationId xmlns:a16="http://schemas.microsoft.com/office/drawing/2014/main" id="{7D4C849E-DCC1-4757-BBBF-C69B4CD0BD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7092" y="78562"/>
            <a:ext cx="3469981" cy="670146"/>
          </a:xfrm>
        </p:spPr>
        <p:txBody>
          <a:bodyPr vert="horz" lIns="0" tIns="45720" rIns="91440" bIns="45720" rtlCol="0" anchor="ctr">
            <a:noAutofit/>
          </a:bodyPr>
          <a:lstStyle>
            <a:lvl1pPr>
              <a:defRPr lang="en-US" sz="2118" b="0" cap="none" baseline="0">
                <a:solidFill>
                  <a:schemeClr val="bg1"/>
                </a:solidFill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26" name="Text Placeholder 18">
            <a:extLst>
              <a:ext uri="{FF2B5EF4-FFF2-40B4-BE49-F238E27FC236}">
                <a16:creationId xmlns:a16="http://schemas.microsoft.com/office/drawing/2014/main" id="{7DB83E81-869F-4BAD-AEC6-B87F2B879A3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77091" y="748708"/>
            <a:ext cx="3472487" cy="3093310"/>
          </a:xfrm>
        </p:spPr>
        <p:txBody>
          <a:bodyPr lIns="9144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97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03433" indent="0">
              <a:lnSpc>
                <a:spcPct val="150000"/>
              </a:lnSpc>
              <a:buNone/>
              <a:defRPr sz="97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 marL="806867" indent="0">
              <a:lnSpc>
                <a:spcPct val="150000"/>
              </a:lnSpc>
              <a:buNone/>
              <a:defRPr sz="97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 marL="1210300" indent="0">
              <a:lnSpc>
                <a:spcPct val="150000"/>
              </a:lnSpc>
              <a:buNone/>
              <a:defRPr sz="97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4pPr>
            <a:lvl5pPr marL="1613733" indent="0">
              <a:lnSpc>
                <a:spcPct val="150000"/>
              </a:lnSpc>
              <a:buNone/>
              <a:defRPr sz="97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Picture Placeholder 11">
            <a:extLst>
              <a:ext uri="{FF2B5EF4-FFF2-40B4-BE49-F238E27FC236}">
                <a16:creationId xmlns:a16="http://schemas.microsoft.com/office/drawing/2014/main" id="{86E48971-37C3-4BED-A53F-BBE4AE0A58D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3920578"/>
            <a:ext cx="4058182" cy="2937422"/>
          </a:xfrm>
        </p:spPr>
        <p:txBody>
          <a:bodyPr>
            <a:normAutofit/>
          </a:bodyPr>
          <a:lstStyle>
            <a:lvl1pPr marL="0" indent="0" algn="ctr">
              <a:buNone/>
              <a:defRPr sz="1765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12">
            <a:extLst>
              <a:ext uri="{FF2B5EF4-FFF2-40B4-BE49-F238E27FC236}">
                <a16:creationId xmlns:a16="http://schemas.microsoft.com/office/drawing/2014/main" id="{86D9E3AF-002F-496A-AE6E-5675F645927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067848" y="-1"/>
            <a:ext cx="4058182" cy="2912313"/>
          </a:xfrm>
        </p:spPr>
        <p:txBody>
          <a:bodyPr>
            <a:normAutofit/>
          </a:bodyPr>
          <a:lstStyle>
            <a:lvl1pPr marL="0" indent="0" algn="ctr">
              <a:buNone/>
              <a:defRPr sz="1765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0" name="Text Placeholder 18">
            <a:extLst>
              <a:ext uri="{FF2B5EF4-FFF2-40B4-BE49-F238E27FC236}">
                <a16:creationId xmlns:a16="http://schemas.microsoft.com/office/drawing/2014/main" id="{6A9BD8AF-34CA-4F04-9A17-B45F6EB3AA9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41092" y="3136526"/>
            <a:ext cx="3509817" cy="3519768"/>
          </a:xfrm>
        </p:spPr>
        <p:txBody>
          <a:bodyPr lIns="0" anchor="ctr">
            <a:normAutofit/>
          </a:bodyPr>
          <a:lstStyle>
            <a:lvl1pPr marL="0" indent="0">
              <a:lnSpc>
                <a:spcPct val="150000"/>
              </a:lnSpc>
              <a:buNone/>
              <a:defRPr sz="1765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403433" indent="0">
              <a:lnSpc>
                <a:spcPct val="150000"/>
              </a:lnSpc>
              <a:buNone/>
              <a:defRPr sz="1765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2pPr>
            <a:lvl3pPr marL="806867" indent="0">
              <a:lnSpc>
                <a:spcPct val="150000"/>
              </a:lnSpc>
              <a:buNone/>
              <a:defRPr sz="1765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3pPr>
            <a:lvl4pPr marL="1210300" indent="0">
              <a:lnSpc>
                <a:spcPct val="150000"/>
              </a:lnSpc>
              <a:buNone/>
              <a:defRPr sz="1765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4pPr>
            <a:lvl5pPr marL="1613733" indent="0">
              <a:lnSpc>
                <a:spcPct val="150000"/>
              </a:lnSpc>
              <a:buNone/>
              <a:defRPr sz="1765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id="{2390D74A-03BA-4C31-B59B-57CCDAF885D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99273" y="78562"/>
            <a:ext cx="3513512" cy="591585"/>
          </a:xfrm>
        </p:spPr>
        <p:txBody>
          <a:bodyPr lIns="91440" anchor="ctr">
            <a:noAutofit/>
          </a:bodyPr>
          <a:lstStyle>
            <a:lvl1pPr marL="0" indent="0">
              <a:spcBef>
                <a:spcPts val="0"/>
              </a:spcBef>
              <a:buNone/>
              <a:defRPr sz="2118" b="0" cap="none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add text </a:t>
            </a:r>
          </a:p>
        </p:txBody>
      </p:sp>
      <p:sp>
        <p:nvSpPr>
          <p:cNvPr id="34" name="Text Placeholder 18">
            <a:extLst>
              <a:ext uri="{FF2B5EF4-FFF2-40B4-BE49-F238E27FC236}">
                <a16:creationId xmlns:a16="http://schemas.microsoft.com/office/drawing/2014/main" id="{50BE2EB5-0041-4D2D-A6AE-4DE92FEED83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401396" y="748708"/>
            <a:ext cx="3513512" cy="3093310"/>
          </a:xfrm>
        </p:spPr>
        <p:txBody>
          <a:bodyPr lIns="91440">
            <a:normAutofit/>
          </a:bodyPr>
          <a:lstStyle>
            <a:lvl1pPr>
              <a:lnSpc>
                <a:spcPct val="150000"/>
              </a:lnSpc>
              <a:defRPr sz="97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50000"/>
              </a:lnSpc>
              <a:defRPr sz="97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>
              <a:lnSpc>
                <a:spcPct val="150000"/>
              </a:lnSpc>
              <a:defRPr sz="97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>
              <a:lnSpc>
                <a:spcPct val="150000"/>
              </a:lnSpc>
              <a:defRPr sz="97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4pPr>
            <a:lvl5pPr>
              <a:lnSpc>
                <a:spcPct val="150000"/>
              </a:lnSpc>
              <a:defRPr sz="97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Picture Placeholder 14">
            <a:extLst>
              <a:ext uri="{FF2B5EF4-FFF2-40B4-BE49-F238E27FC236}">
                <a16:creationId xmlns:a16="http://schemas.microsoft.com/office/drawing/2014/main" id="{E35617C7-C13A-4F76-8C0C-AF5E38C6227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33818" y="3920578"/>
            <a:ext cx="4058182" cy="2937422"/>
          </a:xfrm>
        </p:spPr>
        <p:txBody>
          <a:bodyPr>
            <a:normAutofit/>
          </a:bodyPr>
          <a:lstStyle>
            <a:lvl1pPr marL="0" indent="0" algn="ctr">
              <a:buNone/>
              <a:defRPr sz="1765"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7120043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E3B21-CF4D-1B01-0F4E-D32C1B218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B39FF2-6858-B514-B695-58442557D0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1208" y="2578608"/>
            <a:ext cx="5166360" cy="37673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A30130-974D-B91D-5B93-EC52AABDB5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19672" y="2578608"/>
            <a:ext cx="5166360" cy="37673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5BED99-6FD7-9C6B-1152-A6E42715B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4/21/2025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253AAC-5967-2565-A715-82D3505ABF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B51313-69FB-E016-3CC1-62CA476ED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7819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3DF9D-B849-CE37-97E4-AD37F8806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11164824" cy="121615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D4C626-4008-960A-E601-6AA9F4BB8D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1208" y="2340864"/>
            <a:ext cx="5166360" cy="658368"/>
          </a:xfrm>
        </p:spPr>
        <p:txBody>
          <a:bodyPr anchor="b"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6E8D6C-AC07-ED6B-2EA8-9C40A5AEA7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21208" y="3035808"/>
            <a:ext cx="5166360" cy="33101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52617E-C6D9-246B-E7B7-8159DF17C0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19672" y="2340864"/>
            <a:ext cx="5166360" cy="658368"/>
          </a:xfrm>
        </p:spPr>
        <p:txBody>
          <a:bodyPr anchor="b"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BC2094-7EBC-02C5-5AB5-233E63080A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19672" y="3035808"/>
            <a:ext cx="5166360" cy="33101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3010BD2-59B4-FD2E-3C5E-C83AE60039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4/21/2025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72B35C4-A654-7759-BDA0-94D9D1A21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55F4347-2EC0-CA6E-2637-8048456D7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9683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4716D-52F2-C7FB-83B1-2DA1AD375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6F4A371-AC27-6A28-32E6-74A28371BF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4/21/2025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55941A-A24E-885D-E894-0326F4C400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D5E5B4-971F-FF6A-1B07-A5C853705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3746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9F431F-E6DC-4137-3092-A30A0A362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4/21/2025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6AC814B-67B4-C70F-FA51-6205D5E2CB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EAA9C9-D895-DD20-1089-EA75EA428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60008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50562-884C-9053-70C1-3B72A0B4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5020056" cy="2459736"/>
          </a:xfrm>
        </p:spPr>
        <p:txBody>
          <a:bodyPr anchor="t">
            <a:no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18F509-68F0-39D5-1A8B-CE246715AE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9672" y="987424"/>
            <a:ext cx="5166360" cy="5358384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58E37C-27CE-3A84-FC74-BDCCD8A9A3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1208" y="3575304"/>
            <a:ext cx="5020056" cy="2770632"/>
          </a:xfrm>
        </p:spPr>
        <p:txBody>
          <a:bodyPr>
            <a:normAutofit/>
          </a:bodyPr>
          <a:lstStyle>
            <a:lvl1pPr marL="0" indent="0">
              <a:buNone/>
              <a:defRPr sz="220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A95F79-E23E-11D2-40BF-66ED340195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4/21/2025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57F7FC-06F3-3D89-5D1A-4EC4B1D735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54ACD5-6E0B-5713-DC9A-41E9D62AB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2286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B2D45-7CDB-D38C-2AAE-273F79767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5020056" cy="2459736"/>
          </a:xfrm>
        </p:spPr>
        <p:txBody>
          <a:bodyPr anchor="t">
            <a:no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CBF0855-1744-56E4-B115-3A3C5EA783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519672" y="987424"/>
            <a:ext cx="5166360" cy="535838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5E8A1D-28AE-4A19-BD96-401D4822A5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1208" y="3575304"/>
            <a:ext cx="5020056" cy="2770632"/>
          </a:xfrm>
        </p:spPr>
        <p:txBody>
          <a:bodyPr>
            <a:normAutofit/>
          </a:bodyPr>
          <a:lstStyle>
            <a:lvl1pPr marL="0" indent="0">
              <a:buNone/>
              <a:defRPr sz="220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327DDB-CE95-4C89-DFC5-7DDBFC24E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4/21/2025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22C835-F3B5-943C-FFC4-D5BA9666A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709891-6E3C-ADED-01DD-15FCED37A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1009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31A28D7-6581-4956-AAE3-9104804DF5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11155680" cy="14630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CFCCA4-57A4-08A1-FC45-D2BBA66FAB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1208" y="2578608"/>
            <a:ext cx="11155680" cy="37673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FAA0F4-2442-8D45-3C3D-1B8F55C868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21208" y="641908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E80C50CD-E178-4744-9B35-B2F624D6C5E9}" type="datetimeFigureOut">
              <a:rPr lang="en-US" smtClean="0"/>
              <a:pPr/>
              <a:t>4/21/2025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03785E-FB42-1D54-92AC-D0A61A8FAB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21208" y="10058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C9CF34-1274-DB45-4809-90E5D244A9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57432" y="6419088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148CC95F-0247-41B6-91CF-DC97C76A708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93807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2" r:id="rId2"/>
    <p:sldLayoutId id="2147483681" r:id="rId3"/>
    <p:sldLayoutId id="2147483680" r:id="rId4"/>
    <p:sldLayoutId id="2147483679" r:id="rId5"/>
    <p:sldLayoutId id="2147483678" r:id="rId6"/>
    <p:sldLayoutId id="2147483677" r:id="rId7"/>
    <p:sldLayoutId id="2147483676" r:id="rId8"/>
    <p:sldLayoutId id="2147483675" r:id="rId9"/>
    <p:sldLayoutId id="2147483674" r:id="rId10"/>
    <p:sldLayoutId id="2147483673" r:id="rId11"/>
    <p:sldLayoutId id="2147483684" r:id="rId12"/>
    <p:sldLayoutId id="2147483685" r:id="rId13"/>
    <p:sldLayoutId id="2147483696" r:id="rId14"/>
    <p:sldLayoutId id="2147483687" r:id="rId15"/>
    <p:sldLayoutId id="2147483688" r:id="rId16"/>
    <p:sldLayoutId id="2147483689" r:id="rId17"/>
    <p:sldLayoutId id="2147483697" r:id="rId18"/>
    <p:sldLayoutId id="2147483698" r:id="rId19"/>
    <p:sldLayoutId id="2147483699" r:id="rId20"/>
    <p:sldLayoutId id="2147483700" r:id="rId21"/>
    <p:sldLayoutId id="2147483701" r:id="rId22"/>
    <p:sldLayoutId id="2147483702" r:id="rId23"/>
    <p:sldLayoutId id="2147483703" r:id="rId24"/>
    <p:sldLayoutId id="2147483704" r:id="rId25"/>
    <p:sldLayoutId id="2147483705" r:id="rId26"/>
    <p:sldLayoutId id="2147483706" r:id="rId27"/>
    <p:sldLayoutId id="2147483707" r:id="rId28"/>
    <p:sldLayoutId id="2147483708" r:id="rId29"/>
    <p:sldLayoutId id="2147483709" r:id="rId30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18615E1-5D6D-48CF-AD07-8B84FA4FC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092" y="201706"/>
            <a:ext cx="11637817" cy="13250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57D790-2770-4A00-BC9B-FA42651B62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77090" y="2085695"/>
            <a:ext cx="11637817" cy="45705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836990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4" r:id="rId2"/>
    <p:sldLayoutId id="2147483693" r:id="rId3"/>
    <p:sldLayoutId id="2147483692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2560" userDrawn="1">
          <p15:clr>
            <a:srgbClr val="F26B43"/>
          </p15:clr>
        </p15:guide>
        <p15:guide id="3" pos="5120" userDrawn="1">
          <p15:clr>
            <a:srgbClr val="F26B43"/>
          </p15:clr>
        </p15:guide>
        <p15:guide id="4" pos="175" userDrawn="1">
          <p15:clr>
            <a:srgbClr val="5ACBF0"/>
          </p15:clr>
        </p15:guide>
        <p15:guide id="6" pos="7505" userDrawn="1">
          <p15:clr>
            <a:srgbClr val="5ACBF0"/>
          </p15:clr>
        </p15:guide>
        <p15:guide id="8" orient="horz" pos="127" userDrawn="1">
          <p15:clr>
            <a:srgbClr val="5ACBF0"/>
          </p15:clr>
        </p15:guide>
        <p15:guide id="9" orient="horz" pos="4193" userDrawn="1">
          <p15:clr>
            <a:srgbClr val="5ACBF0"/>
          </p15:clr>
        </p15:guide>
        <p15:guide id="10" pos="2385" userDrawn="1">
          <p15:clr>
            <a:srgbClr val="5ACBF0"/>
          </p15:clr>
        </p15:guide>
        <p15:guide id="11" pos="2735" userDrawn="1">
          <p15:clr>
            <a:srgbClr val="5ACBF0"/>
          </p15:clr>
        </p15:guide>
        <p15:guide id="12" pos="4945" userDrawn="1">
          <p15:clr>
            <a:srgbClr val="5ACBF0"/>
          </p15:clr>
        </p15:guide>
        <p15:guide id="13" pos="5295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31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9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32.pn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13" Type="http://schemas.openxmlformats.org/officeDocument/2006/relationships/image" Target="../media/image43.jpe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12" Type="http://schemas.openxmlformats.org/officeDocument/2006/relationships/image" Target="../media/image42.sv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36.sv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0" Type="http://schemas.openxmlformats.org/officeDocument/2006/relationships/image" Target="../media/image40.svg"/><Relationship Id="rId4" Type="http://schemas.openxmlformats.org/officeDocument/2006/relationships/image" Target="../media/image34.svg"/><Relationship Id="rId9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9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g2.com/products/sap-signavio/competitors/alternatives" TargetMode="External"/><Relationship Id="rId13" Type="http://schemas.openxmlformats.org/officeDocument/2006/relationships/hyperlink" Target="https://www.microsoft.com/en-us/power-platform/products/power-automate" TargetMode="External"/><Relationship Id="rId3" Type="http://schemas.openxmlformats.org/officeDocument/2006/relationships/image" Target="../media/image49.jpeg"/><Relationship Id="rId7" Type="http://schemas.openxmlformats.org/officeDocument/2006/relationships/hyperlink" Target="https://learning.sap.com/learning-journeys/setting-up-sap-signavio-process-insights-for-administrators/the-sap-signavio-suite" TargetMode="External"/><Relationship Id="rId12" Type="http://schemas.openxmlformats.org/officeDocument/2006/relationships/hyperlink" Target="https://www.igrafx.com/process-mining/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cdn.signavio.com/uploads/2023/12/Hilti_BTS_EN.pdf" TargetMode="External"/><Relationship Id="rId11" Type="http://schemas.openxmlformats.org/officeDocument/2006/relationships/hyperlink" Target="https://www.celonis.com/platform/process-mining/" TargetMode="External"/><Relationship Id="rId5" Type="http://schemas.openxmlformats.org/officeDocument/2006/relationships/hyperlink" Target="https://www.signavio.com/success-stories/yamaha-motors/" TargetMode="External"/><Relationship Id="rId10" Type="http://schemas.openxmlformats.org/officeDocument/2006/relationships/hyperlink" Target="https://community.sap.com/t5/technology-blogs-by-sap/out-now-sap-signavio-february-2025-release-explore-the-features-to-help-you/ba-p/14005145" TargetMode="External"/><Relationship Id="rId4" Type="http://schemas.openxmlformats.org/officeDocument/2006/relationships/hyperlink" Target="https://community.sap.com/t5/technology-blogs-by-sap/sap-signavio-what-is-it/ba-p/13556180" TargetMode="External"/><Relationship Id="rId9" Type="http://schemas.openxmlformats.org/officeDocument/2006/relationships/hyperlink" Target="https://news.sap.com/2024/05/sap-signavio-a-leader-2024-gartner-magic-quadrant-for-process-mining-platforms/" TargetMode="External"/><Relationship Id="rId14" Type="http://schemas.openxmlformats.org/officeDocument/2006/relationships/hyperlink" Target="https://aris.com/business-process-analysis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penaccessgovernment.org/green-cloud-four-strategies-sustainable-and-responsible-digital-future/166931/" TargetMode="External"/><Relationship Id="rId7" Type="http://schemas.openxmlformats.org/officeDocument/2006/relationships/image" Target="../media/image10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8.xml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artoon of a person standing in front of a building&#10;&#10;AI-generated content may be incorrect.">
            <a:extLst>
              <a:ext uri="{FF2B5EF4-FFF2-40B4-BE49-F238E27FC236}">
                <a16:creationId xmlns:a16="http://schemas.microsoft.com/office/drawing/2014/main" id="{1FA7F235-363A-06E6-791F-9038EC6A33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79"/>
            <a:ext cx="12192000" cy="363342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C28D520C-D7A7-7156-7B70-637A4EF8CFA8}"/>
              </a:ext>
            </a:extLst>
          </p:cNvPr>
          <p:cNvSpPr txBox="1"/>
          <p:nvPr/>
        </p:nvSpPr>
        <p:spPr>
          <a:xfrm>
            <a:off x="7704881" y="5177742"/>
            <a:ext cx="4190035" cy="96815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ts val="1725"/>
              </a:lnSpc>
            </a:pPr>
            <a:r>
              <a:rPr lang="en-US">
                <a:solidFill>
                  <a:schemeClr val="bg1"/>
                </a:solidFill>
                <a:cs typeface="Segoe UI"/>
              </a:rPr>
              <a:t>Aum Manoj Chaudhari​</a:t>
            </a:r>
          </a:p>
          <a:p>
            <a:pPr>
              <a:lnSpc>
                <a:spcPts val="1725"/>
              </a:lnSpc>
            </a:pPr>
            <a:r>
              <a:rPr lang="en-US">
                <a:solidFill>
                  <a:schemeClr val="bg1"/>
                </a:solidFill>
                <a:cs typeface="Segoe UI"/>
              </a:rPr>
              <a:t>Garima Anand​</a:t>
            </a:r>
          </a:p>
          <a:p>
            <a:pPr>
              <a:lnSpc>
                <a:spcPts val="1725"/>
              </a:lnSpc>
            </a:pPr>
            <a:r>
              <a:rPr lang="en-US">
                <a:solidFill>
                  <a:schemeClr val="bg1"/>
                </a:solidFill>
                <a:cs typeface="Segoe UI"/>
              </a:rPr>
              <a:t>Kaleb William Kontak​</a:t>
            </a:r>
          </a:p>
          <a:p>
            <a:pPr>
              <a:lnSpc>
                <a:spcPts val="1725"/>
              </a:lnSpc>
            </a:pPr>
            <a:r>
              <a:rPr lang="en-US" err="1">
                <a:solidFill>
                  <a:schemeClr val="bg1"/>
                </a:solidFill>
                <a:cs typeface="Segoe UI"/>
              </a:rPr>
              <a:t>Surshita</a:t>
            </a:r>
            <a:r>
              <a:rPr lang="en-US">
                <a:solidFill>
                  <a:schemeClr val="bg1"/>
                </a:solidFill>
                <a:cs typeface="Segoe UI"/>
              </a:rPr>
              <a:t> </a:t>
            </a:r>
            <a:r>
              <a:rPr lang="en-US" err="1">
                <a:solidFill>
                  <a:schemeClr val="bg1"/>
                </a:solidFill>
                <a:cs typeface="Segoe UI"/>
              </a:rPr>
              <a:t>Kanakprasad</a:t>
            </a:r>
            <a:r>
              <a:rPr lang="en-US">
                <a:solidFill>
                  <a:schemeClr val="bg1"/>
                </a:solidFill>
                <a:cs typeface="Segoe UI"/>
              </a:rPr>
              <a:t> </a:t>
            </a:r>
            <a:r>
              <a:rPr lang="en-US" err="1">
                <a:solidFill>
                  <a:schemeClr val="bg1"/>
                </a:solidFill>
                <a:cs typeface="Segoe UI"/>
              </a:rPr>
              <a:t>Cheripalli</a:t>
            </a:r>
            <a:r>
              <a:rPr lang="en-US">
                <a:solidFill>
                  <a:schemeClr val="bg1"/>
                </a:solidFill>
                <a:cs typeface="Segoe UI"/>
              </a:rPr>
              <a:t>​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5F0CD65-E583-1C22-BE14-F5E976C58D02}"/>
              </a:ext>
            </a:extLst>
          </p:cNvPr>
          <p:cNvSpPr txBox="1"/>
          <p:nvPr/>
        </p:nvSpPr>
        <p:spPr>
          <a:xfrm>
            <a:off x="3503689" y="3799008"/>
            <a:ext cx="8688770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 b="1">
                <a:solidFill>
                  <a:schemeClr val="accent1"/>
                </a:solidFill>
                <a:latin typeface="Times New Roman"/>
                <a:cs typeface="Times New Roman"/>
              </a:rPr>
              <a:t>Process Transformation Suite</a:t>
            </a:r>
          </a:p>
        </p:txBody>
      </p:sp>
      <p:pic>
        <p:nvPicPr>
          <p:cNvPr id="3" name="Picture 2" descr="A blue and white logo&#10;&#10;AI-generated content may be incorrect.">
            <a:extLst>
              <a:ext uri="{FF2B5EF4-FFF2-40B4-BE49-F238E27FC236}">
                <a16:creationId xmlns:a16="http://schemas.microsoft.com/office/drawing/2014/main" id="{2CB13FF7-A87E-0098-B914-D7F3D50295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521" y="3834878"/>
            <a:ext cx="2852485" cy="677464"/>
          </a:xfrm>
          <a:prstGeom prst="rect">
            <a:avLst/>
          </a:prstGeom>
          <a:solidFill>
            <a:srgbClr val="FFFFFF">
              <a:shade val="85000"/>
            </a:srgbClr>
          </a:solidFill>
        </p:spPr>
      </p:pic>
    </p:spTree>
    <p:extLst>
      <p:ext uri="{BB962C8B-B14F-4D97-AF65-F5344CB8AC3E}">
        <p14:creationId xmlns:p14="http://schemas.microsoft.com/office/powerpoint/2010/main" val="3468862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B62A6B7-09BD-F0FB-9B39-22D0D5DB52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id="{6D16C4DE-5FF1-8D34-BBA1-FC43F31556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BF99CED-F15A-B471-E331-D95BD61B37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7" y="823799"/>
            <a:ext cx="10973903" cy="730858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600" b="1" kern="120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Process And Journey Modelling </a:t>
            </a:r>
            <a:r>
              <a:rPr lang="en-US" sz="3600">
                <a:solidFill>
                  <a:schemeClr val="accent1"/>
                </a:solidFill>
              </a:rPr>
              <a:t>: </a:t>
            </a:r>
            <a:r>
              <a:rPr lang="en-US" sz="3600" b="1" kern="120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Journey Modeler</a:t>
            </a:r>
          </a:p>
          <a:p>
            <a:pPr>
              <a:lnSpc>
                <a:spcPct val="90000"/>
              </a:lnSpc>
            </a:pPr>
            <a:endParaRPr lang="en-US" sz="3700" b="1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B6914053-73D7-E377-E88C-94E35AAD48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CB6AD1-5474-6650-439C-457C4E9A1C86}"/>
              </a:ext>
            </a:extLst>
          </p:cNvPr>
          <p:cNvSpPr txBox="1"/>
          <p:nvPr/>
        </p:nvSpPr>
        <p:spPr>
          <a:xfrm>
            <a:off x="520058" y="1712268"/>
            <a:ext cx="5117947" cy="1119633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marL="34290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accent1"/>
                </a:solidFill>
              </a:rPr>
              <a:t>Outside-in view of business</a:t>
            </a:r>
          </a:p>
          <a:p>
            <a:pPr marL="34290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accent1"/>
                </a:solidFill>
              </a:rPr>
              <a:t>Operationalize customer experience by experience-driven process management</a:t>
            </a:r>
          </a:p>
        </p:txBody>
      </p:sp>
      <p:pic>
        <p:nvPicPr>
          <p:cNvPr id="3" name="Picture 2" descr="A screenshot of a web page&#10;&#10;AI-generated content may be incorrect.">
            <a:extLst>
              <a:ext uri="{FF2B5EF4-FFF2-40B4-BE49-F238E27FC236}">
                <a16:creationId xmlns:a16="http://schemas.microsoft.com/office/drawing/2014/main" id="{D5ADF3CB-1FC3-1BCF-239B-D16F058C039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" b="25532"/>
          <a:stretch/>
        </p:blipFill>
        <p:spPr>
          <a:xfrm>
            <a:off x="517871" y="2921001"/>
            <a:ext cx="11149534" cy="34249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C712DC-4C4E-8A25-F18E-4BCB1ADA5CE1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>
          <a:xfrm>
            <a:off x="11457432" y="6419088"/>
            <a:ext cx="64008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47FEACEE-25B4-4A2D-B147-27296E36371D}" type="slidenum">
              <a:rPr lang="en-US" altLang="zh-CN">
                <a:solidFill>
                  <a:srgbClr val="000000"/>
                </a:solidFill>
              </a:rPr>
              <a:pPr>
                <a:spcAft>
                  <a:spcPts val="600"/>
                </a:spcAft>
              </a:pPr>
              <a:t>10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27159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F4F0401-867A-DEDF-F20D-6511745C87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76" name="Rectangle 75">
            <a:extLst>
              <a:ext uri="{FF2B5EF4-FFF2-40B4-BE49-F238E27FC236}">
                <a16:creationId xmlns:a16="http://schemas.microsoft.com/office/drawing/2014/main" id="{AD1BDCCC-E676-2A7E-BE11-2B8C23DB28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8606A64-40EA-DE48-B011-E72E1CA3B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845886"/>
            <a:ext cx="11155680" cy="1115568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600" b="1" kern="120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Workflow And Automation Execution </a:t>
            </a:r>
            <a:r>
              <a:rPr lang="en-US" sz="3600">
                <a:solidFill>
                  <a:schemeClr val="accent1"/>
                </a:solidFill>
              </a:rPr>
              <a:t>: </a:t>
            </a:r>
            <a:br>
              <a:rPr lang="en-US" sz="3600">
                <a:solidFill>
                  <a:schemeClr val="accent1"/>
                </a:solidFill>
              </a:rPr>
            </a:br>
            <a:r>
              <a:rPr lang="en-US" sz="3600" b="1" kern="120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Process Governance</a:t>
            </a:r>
          </a:p>
          <a:p>
            <a:pPr>
              <a:lnSpc>
                <a:spcPct val="90000"/>
              </a:lnSpc>
            </a:pPr>
            <a:endParaRPr lang="en-US" sz="3700" b="1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781C97B1-8A09-6383-8C65-A3B7357781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BC6203-1112-3FF9-3409-39E946F108B7}"/>
              </a:ext>
            </a:extLst>
          </p:cNvPr>
          <p:cNvSpPr txBox="1"/>
          <p:nvPr/>
        </p:nvSpPr>
        <p:spPr>
          <a:xfrm>
            <a:off x="7062702" y="2160722"/>
            <a:ext cx="4616086" cy="3829923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marL="34290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accent1"/>
                </a:solidFill>
              </a:rPr>
              <a:t>Provides ability to manage, govern and roll out of process</a:t>
            </a:r>
          </a:p>
          <a:p>
            <a:pPr marL="34290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>
              <a:solidFill>
                <a:schemeClr val="accent1"/>
              </a:solidFill>
            </a:endParaRPr>
          </a:p>
          <a:p>
            <a:pPr marL="34290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accent1"/>
                </a:solidFill>
              </a:rPr>
              <a:t>Supports in maintaining structured and compliant content repository , speed up process improvement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BCD8B2-FCF0-12F0-AE0D-B12A571B3C49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>
          <a:xfrm>
            <a:off x="11457432" y="6419088"/>
            <a:ext cx="64008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47FEACEE-25B4-4A2D-B147-27296E36371D}" type="slidenum">
              <a:rPr lang="en-US" altLang="zh-CN">
                <a:solidFill>
                  <a:schemeClr val="tx1"/>
                </a:solidFill>
              </a:rPr>
              <a:pPr>
                <a:spcAft>
                  <a:spcPts val="600"/>
                </a:spcAft>
              </a:pPr>
              <a:t>11</a:t>
            </a:fld>
            <a:endParaRPr lang="en-US" altLang="zh-CN">
              <a:solidFill>
                <a:schemeClr val="tx1"/>
              </a:solidFill>
            </a:endParaRPr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55A9A1D-C074-CB02-FE51-5C4BDBCA31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180" y="2160794"/>
            <a:ext cx="6541467" cy="43254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525701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C6DA9C8-2BFE-97BB-7CBA-9308309DF8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3C43ECFB-3940-B65F-77CB-C7F7798BE4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76" name="Rectangle 75">
            <a:extLst>
              <a:ext uri="{FF2B5EF4-FFF2-40B4-BE49-F238E27FC236}">
                <a16:creationId xmlns:a16="http://schemas.microsoft.com/office/drawing/2014/main" id="{108BD1F3-8593-3755-4FDA-B7887E4128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EB72778-886E-E77D-D992-CB6D4BE38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165" y="879017"/>
            <a:ext cx="11155680" cy="1115568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600" b="1" kern="120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Workflow And Automation Execution </a:t>
            </a:r>
            <a:r>
              <a:rPr lang="en-US" sz="3600">
                <a:solidFill>
                  <a:schemeClr val="accent1"/>
                </a:solidFill>
              </a:rPr>
              <a:t>: </a:t>
            </a:r>
            <a:br>
              <a:rPr lang="en-US" sz="3600" b="1" kern="1200">
                <a:solidFill>
                  <a:schemeClr val="accent1"/>
                </a:solidFill>
              </a:rPr>
            </a:br>
            <a:r>
              <a:rPr lang="en-US" sz="3600" b="1" kern="120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Process </a:t>
            </a:r>
            <a:r>
              <a:rPr lang="en-US" sz="3600">
                <a:solidFill>
                  <a:schemeClr val="accent1"/>
                </a:solidFill>
              </a:rPr>
              <a:t>Automation</a:t>
            </a:r>
            <a:endParaRPr lang="en-US" sz="3600" b="1" kern="120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  <a:p>
            <a:pPr>
              <a:lnSpc>
                <a:spcPct val="90000"/>
              </a:lnSpc>
            </a:pPr>
            <a:endParaRPr lang="en-US" sz="3700" b="1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F6FCC106-42E2-0A33-B3A3-01F2A13EB9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44E67E-10BE-09EF-0E1E-C069D722162F}"/>
              </a:ext>
            </a:extLst>
          </p:cNvPr>
          <p:cNvSpPr txBox="1"/>
          <p:nvPr/>
        </p:nvSpPr>
        <p:spPr>
          <a:xfrm>
            <a:off x="7747398" y="2458895"/>
            <a:ext cx="3920347" cy="3101054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marL="34290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accent1"/>
                </a:solidFill>
              </a:rPr>
              <a:t>Allow to leverage power of intelligent robotic process automation, workflow and low-code no-code capabilities</a:t>
            </a:r>
          </a:p>
          <a:p>
            <a:pPr marL="34290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>
              <a:solidFill>
                <a:schemeClr val="accent1"/>
              </a:solidFill>
            </a:endParaRPr>
          </a:p>
          <a:p>
            <a:pPr marL="34290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accent1"/>
                </a:solidFill>
              </a:rPr>
              <a:t>Reduced manual intervention ,support error-free and scalable tasks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5FEEE0-FAD3-2E95-A317-A0F82C25A018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>
          <a:xfrm>
            <a:off x="11457432" y="6419088"/>
            <a:ext cx="64008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47FEACEE-25B4-4A2D-B147-27296E36371D}" type="slidenum">
              <a:rPr lang="en-US" altLang="zh-CN">
                <a:solidFill>
                  <a:schemeClr val="tx1"/>
                </a:solidFill>
              </a:rPr>
              <a:pPr>
                <a:spcAft>
                  <a:spcPts val="600"/>
                </a:spcAft>
              </a:pPr>
              <a:t>12</a:t>
            </a:fld>
            <a:endParaRPr lang="en-US" altLang="zh-CN">
              <a:solidFill>
                <a:schemeClr val="tx1"/>
              </a:solidFill>
            </a:endParaRPr>
          </a:p>
        </p:txBody>
      </p:sp>
      <p:pic>
        <p:nvPicPr>
          <p:cNvPr id="2" name="Picture 1" descr="A screenshot of a software&#10;&#10;AI-generated content may be incorrect.">
            <a:extLst>
              <a:ext uri="{FF2B5EF4-FFF2-40B4-BE49-F238E27FC236}">
                <a16:creationId xmlns:a16="http://schemas.microsoft.com/office/drawing/2014/main" id="{6859626F-7E47-5ABA-08E8-39029131C9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043" y="2454921"/>
            <a:ext cx="7078870" cy="35163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342376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269F143-205A-4741-F92B-91370F8435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Freeform: Shape 97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99" name="Rectangle 98">
            <a:extLst>
              <a:ext uri="{FF2B5EF4-FFF2-40B4-BE49-F238E27FC236}">
                <a16:creationId xmlns:a16="http://schemas.microsoft.com/office/drawing/2014/main" id="{AD1BDCCC-E676-2A7E-BE11-2B8C23DB28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CE8D739-948F-F8FD-AA61-CA3D1DD08C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834843"/>
            <a:ext cx="11155680" cy="1115568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600" b="1" kern="120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SAP </a:t>
            </a:r>
            <a:r>
              <a:rPr lang="en-US" sz="3600" b="1" kern="1200" err="1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Signavio</a:t>
            </a:r>
            <a:r>
              <a:rPr lang="en-US" sz="3600" b="1" kern="120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 Process Collaboration Hub</a:t>
            </a:r>
            <a:br>
              <a:rPr lang="en-US" sz="2400" b="1" kern="1200"/>
            </a:br>
            <a:endParaRPr lang="en-US" sz="2400" b="1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  <a:p>
            <a:pPr>
              <a:lnSpc>
                <a:spcPct val="90000"/>
              </a:lnSpc>
            </a:pPr>
            <a:endParaRPr lang="en-US" sz="2400" b="1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0" name="Freeform: Shape 99">
            <a:extLst>
              <a:ext uri="{FF2B5EF4-FFF2-40B4-BE49-F238E27FC236}">
                <a16:creationId xmlns:a16="http://schemas.microsoft.com/office/drawing/2014/main" id="{781C97B1-8A09-6383-8C65-A3B7357781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04878E-81C9-1796-53FB-765AE8C9C2B7}"/>
              </a:ext>
            </a:extLst>
          </p:cNvPr>
          <p:cNvSpPr txBox="1"/>
          <p:nvPr/>
        </p:nvSpPr>
        <p:spPr>
          <a:xfrm>
            <a:off x="329625" y="3220896"/>
            <a:ext cx="4754306" cy="2350096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marL="114300">
              <a:lnSpc>
                <a:spcPct val="110000"/>
              </a:lnSpc>
              <a:spcAft>
                <a:spcPts val="600"/>
              </a:spcAft>
            </a:pPr>
            <a:r>
              <a:rPr lang="en-US">
                <a:solidFill>
                  <a:schemeClr val="accent1"/>
                </a:solidFill>
              </a:rPr>
              <a:t>Review</a:t>
            </a:r>
          </a:p>
          <a:p>
            <a:pPr marL="114300">
              <a:lnSpc>
                <a:spcPct val="110000"/>
              </a:lnSpc>
              <a:spcAft>
                <a:spcPts val="600"/>
              </a:spcAft>
            </a:pPr>
            <a:r>
              <a:rPr lang="en-US">
                <a:solidFill>
                  <a:schemeClr val="accent1"/>
                </a:solidFill>
              </a:rPr>
              <a:t>Publish</a:t>
            </a:r>
          </a:p>
          <a:p>
            <a:pPr marL="114300">
              <a:lnSpc>
                <a:spcPct val="110000"/>
              </a:lnSpc>
              <a:spcAft>
                <a:spcPts val="600"/>
              </a:spcAft>
            </a:pPr>
            <a:r>
              <a:rPr lang="en-US">
                <a:solidFill>
                  <a:schemeClr val="accent1"/>
                </a:solidFill>
              </a:rPr>
              <a:t>Share and Collaborate </a:t>
            </a:r>
          </a:p>
          <a:p>
            <a:pPr marL="34290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>
              <a:solidFill>
                <a:schemeClr val="accent1"/>
              </a:solidFill>
            </a:endParaRPr>
          </a:p>
          <a:p>
            <a:pPr marL="34290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075BB6-3AF8-09DC-BF61-B20D59DFE1D4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>
          <a:xfrm>
            <a:off x="11457432" y="6419088"/>
            <a:ext cx="64008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47FEACEE-25B4-4A2D-B147-27296E36371D}" type="slidenum">
              <a:rPr lang="en-US" altLang="zh-CN">
                <a:solidFill>
                  <a:schemeClr val="tx1"/>
                </a:solidFill>
              </a:rPr>
              <a:pPr>
                <a:spcAft>
                  <a:spcPts val="600"/>
                </a:spcAft>
              </a:pPr>
              <a:t>13</a:t>
            </a:fld>
            <a:endParaRPr lang="en-US" altLang="zh-CN">
              <a:solidFill>
                <a:schemeClr val="tx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70267BB-736D-2DC9-A428-99B9ACF9E0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1391" y="2221910"/>
            <a:ext cx="8370957" cy="43357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002925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EA67E988-5919-57BB-C7DE-D3EAD38A30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6209925"/>
            <a:ext cx="11155680" cy="45719"/>
          </a:xfrm>
          <a:custGeom>
            <a:avLst/>
            <a:gdLst/>
            <a:ahLst/>
            <a:cxnLst/>
            <a:rect l="l" t="t" r="r" b="b"/>
            <a:pathLst>
              <a:path w="8715708" h="45719">
                <a:moveTo>
                  <a:pt x="0" y="0"/>
                </a:moveTo>
                <a:lnTo>
                  <a:pt x="3694525" y="0"/>
                </a:lnTo>
                <a:lnTo>
                  <a:pt x="5021183" y="0"/>
                </a:lnTo>
                <a:lnTo>
                  <a:pt x="8715708" y="0"/>
                </a:lnTo>
                <a:lnTo>
                  <a:pt x="8715708" y="45719"/>
                </a:lnTo>
                <a:lnTo>
                  <a:pt x="5021183" y="45719"/>
                </a:lnTo>
                <a:lnTo>
                  <a:pt x="3694525" y="45719"/>
                </a:lnTo>
                <a:lnTo>
                  <a:pt x="0" y="4571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FAF3766F-DEF3-4802-BB0D-7A18EDD970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D8CD555-AB49-4CAE-998F-97A85F59AD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9" y="758584"/>
            <a:ext cx="11376414" cy="77456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600">
                <a:solidFill>
                  <a:schemeClr val="accent1"/>
                </a:solidFill>
              </a:rPr>
              <a:t>SAP </a:t>
            </a:r>
            <a:r>
              <a:rPr lang="en-US" sz="3600" err="1">
                <a:solidFill>
                  <a:schemeClr val="accent1"/>
                </a:solidFill>
              </a:rPr>
              <a:t>Signavio</a:t>
            </a:r>
            <a:r>
              <a:rPr lang="en-US" sz="3600">
                <a:solidFill>
                  <a:schemeClr val="accent1"/>
                </a:solidFill>
              </a:rPr>
              <a:t> Success Stories</a:t>
            </a:r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DCC11005-BC53-5976-9587-FB0B62EF64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2" name="Picture 21" descr="A person on a motorcycle&#10;&#10;AI-generated content may be incorrect.">
            <a:extLst>
              <a:ext uri="{FF2B5EF4-FFF2-40B4-BE49-F238E27FC236}">
                <a16:creationId xmlns:a16="http://schemas.microsoft.com/office/drawing/2014/main" id="{81061137-754B-C984-2548-7F0F6661FA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60" y="1627413"/>
            <a:ext cx="4314825" cy="52197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B1F9F84F-9599-9A6C-0A18-79F862A0C8AB}"/>
              </a:ext>
            </a:extLst>
          </p:cNvPr>
          <p:cNvSpPr txBox="1"/>
          <p:nvPr/>
        </p:nvSpPr>
        <p:spPr>
          <a:xfrm>
            <a:off x="4495619" y="1264205"/>
            <a:ext cx="7821736" cy="393954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Before -&gt; Challenges and opportunities </a:t>
            </a:r>
          </a:p>
          <a:p>
            <a:endParaRPr lang="en-US" dirty="0">
              <a:solidFill>
                <a:schemeClr val="accent1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sz="1600" dirty="0"/>
              <a:t>Lack of process visibility, difficulty in process implementation</a:t>
            </a:r>
          </a:p>
          <a:p>
            <a:endParaRPr lang="en-US" sz="1600" dirty="0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sz="1600" dirty="0">
                <a:ea typeface="+mn-lt"/>
                <a:cs typeface="+mn-lt"/>
              </a:rPr>
              <a:t>Communication challenges between business and IT on access to process information</a:t>
            </a:r>
          </a:p>
          <a:p>
            <a:endParaRPr lang="en-US" sz="1600" dirty="0"/>
          </a:p>
          <a:p>
            <a:r>
              <a:rPr lang="en-US" dirty="0">
                <a:solidFill>
                  <a:schemeClr val="accent1"/>
                </a:solidFill>
              </a:rPr>
              <a:t>After -&gt; Value Driven Results </a:t>
            </a:r>
          </a:p>
          <a:p>
            <a:endParaRPr lang="en-US" dirty="0">
              <a:solidFill>
                <a:schemeClr val="accent1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sz="1600" dirty="0"/>
              <a:t>Formal organization-wide business process documentation</a:t>
            </a:r>
          </a:p>
          <a:p>
            <a:endParaRPr lang="en-US" sz="1600" dirty="0"/>
          </a:p>
          <a:p>
            <a:pPr marL="285750" indent="-285750">
              <a:buFont typeface="Arial"/>
              <a:buChar char="•"/>
            </a:pPr>
            <a:r>
              <a:rPr lang="en-US" sz="1600" dirty="0"/>
              <a:t>Enhanced visibility</a:t>
            </a:r>
          </a:p>
          <a:p>
            <a:endParaRPr lang="en-US" sz="1600" dirty="0"/>
          </a:p>
          <a:p>
            <a:pPr marL="285750" indent="-285750">
              <a:buFont typeface="Arial"/>
              <a:buChar char="•"/>
            </a:pPr>
            <a:r>
              <a:rPr lang="en-US" sz="1600" dirty="0"/>
              <a:t>Effective, efficient and smooth process enhancement</a:t>
            </a:r>
          </a:p>
          <a:p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43" name="Picture 42" descr="A close-up of a number&#10;&#10;AI-generated content may be incorrect.">
            <a:extLst>
              <a:ext uri="{FF2B5EF4-FFF2-40B4-BE49-F238E27FC236}">
                <a16:creationId xmlns:a16="http://schemas.microsoft.com/office/drawing/2014/main" id="{61BE8E4D-00B8-F286-6459-22F5FAAB81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0559" y="5036423"/>
            <a:ext cx="4524375" cy="1524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024798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C38390E-6FBC-B0E8-6DA2-714A91CAE8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EE82221F-6CD5-37C2-724E-36094046F9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221AF459-3AB3-B9DD-339A-B9A16EA576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6209925"/>
            <a:ext cx="11155680" cy="45719"/>
          </a:xfrm>
          <a:custGeom>
            <a:avLst/>
            <a:gdLst/>
            <a:ahLst/>
            <a:cxnLst/>
            <a:rect l="l" t="t" r="r" b="b"/>
            <a:pathLst>
              <a:path w="8715708" h="45719">
                <a:moveTo>
                  <a:pt x="0" y="0"/>
                </a:moveTo>
                <a:lnTo>
                  <a:pt x="3694525" y="0"/>
                </a:lnTo>
                <a:lnTo>
                  <a:pt x="5021183" y="0"/>
                </a:lnTo>
                <a:lnTo>
                  <a:pt x="8715708" y="0"/>
                </a:lnTo>
                <a:lnTo>
                  <a:pt x="8715708" y="45719"/>
                </a:lnTo>
                <a:lnTo>
                  <a:pt x="5021183" y="45719"/>
                </a:lnTo>
                <a:lnTo>
                  <a:pt x="3694525" y="45719"/>
                </a:lnTo>
                <a:lnTo>
                  <a:pt x="0" y="4571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510FF217-96CE-D815-ACFB-B1E023DCE7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DCD1622-7FCF-EC0D-C8DC-90B33D3150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9" y="813802"/>
            <a:ext cx="11376414" cy="90708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600">
                <a:solidFill>
                  <a:schemeClr val="accent1"/>
                </a:solidFill>
              </a:rPr>
              <a:t>SAP </a:t>
            </a:r>
            <a:r>
              <a:rPr lang="en-US" sz="3600" err="1">
                <a:solidFill>
                  <a:schemeClr val="accent1"/>
                </a:solidFill>
              </a:rPr>
              <a:t>Signavio</a:t>
            </a:r>
            <a:r>
              <a:rPr lang="en-US" sz="3600">
                <a:solidFill>
                  <a:schemeClr val="accent1"/>
                </a:solidFill>
              </a:rPr>
              <a:t> Success Stories</a:t>
            </a:r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E95531E7-0FB5-D61F-A6F1-F927F450E2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" name="Picture 1" descr="A person holding a tablet&#10;&#10;AI-generated content may be incorrect.">
            <a:extLst>
              <a:ext uri="{FF2B5EF4-FFF2-40B4-BE49-F238E27FC236}">
                <a16:creationId xmlns:a16="http://schemas.microsoft.com/office/drawing/2014/main" id="{CF03EEF1-91A5-80D0-5A0E-AA9D07E2C7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738" y="1423297"/>
            <a:ext cx="2913132" cy="513784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26D18B5-19EA-9616-4FD1-DBC9BEAFF197}"/>
              </a:ext>
            </a:extLst>
          </p:cNvPr>
          <p:cNvSpPr txBox="1"/>
          <p:nvPr/>
        </p:nvSpPr>
        <p:spPr>
          <a:xfrm>
            <a:off x="3534215" y="1433944"/>
            <a:ext cx="8140950" cy="320401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ts val="1500"/>
              </a:lnSpc>
            </a:pPr>
            <a:r>
              <a:rPr lang="en-US" dirty="0">
                <a:solidFill>
                  <a:srgbClr val="EBA000"/>
                </a:solidFill>
                <a:cs typeface="Segoe UI"/>
              </a:rPr>
              <a:t>Before -&gt; Challenges and opportunities </a:t>
            </a:r>
            <a:endParaRPr lang="en-US" dirty="0">
              <a:cs typeface="Segoe UI"/>
            </a:endParaRPr>
          </a:p>
          <a:p>
            <a:pPr>
              <a:lnSpc>
                <a:spcPts val="1500"/>
              </a:lnSpc>
            </a:pPr>
            <a:endParaRPr lang="en-US" dirty="0">
              <a:solidFill>
                <a:srgbClr val="EBA000"/>
              </a:solidFill>
              <a:cs typeface="Segoe UI"/>
            </a:endParaRPr>
          </a:p>
          <a:p>
            <a:pPr marL="285750" indent="-285750">
              <a:lnSpc>
                <a:spcPts val="1350"/>
              </a:lnSpc>
              <a:buFont typeface="Arial"/>
              <a:buChar char="•"/>
            </a:pPr>
            <a:r>
              <a:rPr lang="en-US" sz="1600" dirty="0">
                <a:ea typeface="+mn-lt"/>
                <a:cs typeface="+mn-lt"/>
              </a:rPr>
              <a:t>Introduction of new corporate goal a customer experience (CX) score of 95% across the business by 2030</a:t>
            </a:r>
            <a:endParaRPr lang="en-US" sz="1600" dirty="0"/>
          </a:p>
          <a:p>
            <a:pPr>
              <a:lnSpc>
                <a:spcPts val="1350"/>
              </a:lnSpc>
            </a:pPr>
            <a:endParaRPr lang="en-US" sz="1600" dirty="0">
              <a:ea typeface="+mn-lt"/>
              <a:cs typeface="+mn-lt"/>
            </a:endParaRPr>
          </a:p>
          <a:p>
            <a:pPr marL="285750" indent="-285750">
              <a:lnSpc>
                <a:spcPts val="1350"/>
              </a:lnSpc>
              <a:buFont typeface="Arial"/>
              <a:buChar char="•"/>
            </a:pPr>
            <a:r>
              <a:rPr lang="en-US" sz="1600" dirty="0">
                <a:ea typeface="+mn-lt"/>
                <a:cs typeface="+mn-lt"/>
              </a:rPr>
              <a:t>Difficulty connecting customer experience data with operational data due to a scattered analytics landscape</a:t>
            </a:r>
            <a:endParaRPr lang="en-US" sz="1600" dirty="0">
              <a:cs typeface="Arial"/>
            </a:endParaRPr>
          </a:p>
          <a:p>
            <a:pPr marL="285750" indent="-285750">
              <a:lnSpc>
                <a:spcPts val="1350"/>
              </a:lnSpc>
              <a:buFont typeface="Arial"/>
              <a:buChar char="•"/>
            </a:pPr>
            <a:endParaRPr lang="en-US" sz="1600" dirty="0">
              <a:cs typeface="Arial"/>
            </a:endParaRPr>
          </a:p>
          <a:p>
            <a:pPr marL="285750" indent="-285750">
              <a:lnSpc>
                <a:spcPts val="1350"/>
              </a:lnSpc>
              <a:buFont typeface="Arial,Sans-Serif"/>
              <a:buChar char="•"/>
            </a:pPr>
            <a:endParaRPr lang="en-US" sz="1600" dirty="0">
              <a:cs typeface="Arial"/>
            </a:endParaRPr>
          </a:p>
          <a:p>
            <a:pPr>
              <a:lnSpc>
                <a:spcPts val="1350"/>
              </a:lnSpc>
            </a:pPr>
            <a:r>
              <a:rPr lang="en-US" sz="1600" dirty="0">
                <a:cs typeface="Segoe UI"/>
              </a:rPr>
              <a:t>​</a:t>
            </a:r>
          </a:p>
          <a:p>
            <a:pPr>
              <a:lnSpc>
                <a:spcPts val="1500"/>
              </a:lnSpc>
            </a:pPr>
            <a:r>
              <a:rPr lang="en-US" dirty="0">
                <a:solidFill>
                  <a:srgbClr val="EBA000"/>
                </a:solidFill>
                <a:cs typeface="Segoe UI"/>
              </a:rPr>
              <a:t>After -&gt; Value Driven Results </a:t>
            </a:r>
            <a:r>
              <a:rPr lang="en-US" dirty="0">
                <a:cs typeface="Segoe UI"/>
              </a:rPr>
              <a:t>​</a:t>
            </a:r>
          </a:p>
          <a:p>
            <a:pPr>
              <a:lnSpc>
                <a:spcPts val="1500"/>
              </a:lnSpc>
            </a:pPr>
            <a:r>
              <a:rPr lang="en-US" dirty="0">
                <a:cs typeface="Segoe UI"/>
              </a:rPr>
              <a:t>​</a:t>
            </a:r>
          </a:p>
          <a:p>
            <a:pPr marL="285750" indent="-285750">
              <a:lnSpc>
                <a:spcPts val="1350"/>
              </a:lnSpc>
              <a:buFont typeface="Arial,Sans-Serif"/>
              <a:buChar char="•"/>
            </a:pPr>
            <a:r>
              <a:rPr lang="en-US" sz="1600" dirty="0">
                <a:cs typeface="Arial"/>
              </a:rPr>
              <a:t>Clarity in roles, responsibilities and expectation for process owners</a:t>
            </a:r>
          </a:p>
          <a:p>
            <a:pPr>
              <a:lnSpc>
                <a:spcPts val="1350"/>
              </a:lnSpc>
            </a:pPr>
            <a:endParaRPr lang="en-US" sz="1600" dirty="0">
              <a:cs typeface="Arial"/>
            </a:endParaRPr>
          </a:p>
          <a:p>
            <a:pPr marL="285750" indent="-285750">
              <a:lnSpc>
                <a:spcPts val="1350"/>
              </a:lnSpc>
              <a:buFont typeface="Arial,Sans-Serif"/>
              <a:buChar char="•"/>
            </a:pPr>
            <a:r>
              <a:rPr lang="en-US" sz="1600" dirty="0">
                <a:cs typeface="Arial"/>
              </a:rPr>
              <a:t>Revitalizing process organization </a:t>
            </a:r>
          </a:p>
          <a:p>
            <a:pPr>
              <a:lnSpc>
                <a:spcPts val="1350"/>
              </a:lnSpc>
            </a:pPr>
            <a:endParaRPr lang="en-US" sz="1600" dirty="0">
              <a:cs typeface="Arial"/>
            </a:endParaRPr>
          </a:p>
          <a:p>
            <a:pPr marL="285750" indent="-285750">
              <a:lnSpc>
                <a:spcPts val="1350"/>
              </a:lnSpc>
              <a:buFont typeface="Arial,Sans-Serif"/>
              <a:buChar char="•"/>
            </a:pPr>
            <a:r>
              <a:rPr lang="en-US" sz="1600" dirty="0">
                <a:cs typeface="Arial"/>
              </a:rPr>
              <a:t>Forged framework focused on Customer experience globally</a:t>
            </a:r>
          </a:p>
        </p:txBody>
      </p:sp>
      <p:pic>
        <p:nvPicPr>
          <p:cNvPr id="4" name="Picture 3" descr="A screenshot of a report&#10;&#10;AI-generated content may be incorrect.">
            <a:extLst>
              <a:ext uri="{FF2B5EF4-FFF2-40B4-BE49-F238E27FC236}">
                <a16:creationId xmlns:a16="http://schemas.microsoft.com/office/drawing/2014/main" id="{1F00EB58-8D5A-483A-D9C0-06C064D76C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9525" y="4744761"/>
            <a:ext cx="4552950" cy="20288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4632290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C38390E-6FBC-B0E8-6DA2-714A91CAE8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EA67E988-5919-57BB-C7DE-D3EAD38A30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6209925"/>
            <a:ext cx="11155680" cy="45719"/>
          </a:xfrm>
          <a:custGeom>
            <a:avLst/>
            <a:gdLst/>
            <a:ahLst/>
            <a:cxnLst/>
            <a:rect l="l" t="t" r="r" b="b"/>
            <a:pathLst>
              <a:path w="8715708" h="45719">
                <a:moveTo>
                  <a:pt x="0" y="0"/>
                </a:moveTo>
                <a:lnTo>
                  <a:pt x="3694525" y="0"/>
                </a:lnTo>
                <a:lnTo>
                  <a:pt x="5021183" y="0"/>
                </a:lnTo>
                <a:lnTo>
                  <a:pt x="8715708" y="0"/>
                </a:lnTo>
                <a:lnTo>
                  <a:pt x="8715708" y="45719"/>
                </a:lnTo>
                <a:lnTo>
                  <a:pt x="5021183" y="45719"/>
                </a:lnTo>
                <a:lnTo>
                  <a:pt x="3694525" y="45719"/>
                </a:lnTo>
                <a:lnTo>
                  <a:pt x="0" y="4571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FAF3766F-DEF3-4802-BB0D-7A18EDD970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DCD1622-7FCF-EC0D-C8DC-90B33D3150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68" y="515859"/>
            <a:ext cx="7930634" cy="861218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600">
                <a:solidFill>
                  <a:schemeClr val="accent1"/>
                </a:solidFill>
              </a:rPr>
              <a:t>SAP </a:t>
            </a:r>
            <a:r>
              <a:rPr lang="en-US" sz="3600" err="1">
                <a:solidFill>
                  <a:schemeClr val="accent1"/>
                </a:solidFill>
              </a:rPr>
              <a:t>Signavio</a:t>
            </a:r>
            <a:r>
              <a:rPr lang="en-US" sz="3600">
                <a:solidFill>
                  <a:schemeClr val="accent1"/>
                </a:solidFill>
              </a:rPr>
              <a:t> Integration for Partners</a:t>
            </a: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BD0C058D-27D4-3139-E199-E2C11099B6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Picture 6" descr="Automation Anywhere Logo">
            <a:extLst>
              <a:ext uri="{FF2B5EF4-FFF2-40B4-BE49-F238E27FC236}">
                <a16:creationId xmlns:a16="http://schemas.microsoft.com/office/drawing/2014/main" id="{9B9B3E6D-FAF7-83E5-7F63-0D6D561C8A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292" y="1518098"/>
            <a:ext cx="4208519" cy="1466054"/>
          </a:xfrm>
          <a:prstGeom prst="rect">
            <a:avLst/>
          </a:prstGeom>
        </p:spPr>
      </p:pic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E94E0531-D614-3CB6-996E-FF0184A33A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8" y="6300216"/>
            <a:ext cx="11165482" cy="45719"/>
          </a:xfrm>
          <a:custGeom>
            <a:avLst/>
            <a:gdLst>
              <a:gd name="connsiteX0" fmla="*/ 0 w 11165482"/>
              <a:gd name="connsiteY0" fmla="*/ 0 h 45719"/>
              <a:gd name="connsiteX1" fmla="*/ 3694525 w 11165482"/>
              <a:gd name="connsiteY1" fmla="*/ 0 h 45719"/>
              <a:gd name="connsiteX2" fmla="*/ 5021183 w 11165482"/>
              <a:gd name="connsiteY2" fmla="*/ 0 h 45719"/>
              <a:gd name="connsiteX3" fmla="*/ 6144299 w 11165482"/>
              <a:gd name="connsiteY3" fmla="*/ 0 h 45719"/>
              <a:gd name="connsiteX4" fmla="*/ 8715708 w 11165482"/>
              <a:gd name="connsiteY4" fmla="*/ 0 h 45719"/>
              <a:gd name="connsiteX5" fmla="*/ 11165482 w 11165482"/>
              <a:gd name="connsiteY5" fmla="*/ 0 h 45719"/>
              <a:gd name="connsiteX6" fmla="*/ 11165482 w 11165482"/>
              <a:gd name="connsiteY6" fmla="*/ 45719 h 45719"/>
              <a:gd name="connsiteX7" fmla="*/ 8715708 w 11165482"/>
              <a:gd name="connsiteY7" fmla="*/ 45719 h 45719"/>
              <a:gd name="connsiteX8" fmla="*/ 6144299 w 11165482"/>
              <a:gd name="connsiteY8" fmla="*/ 45719 h 45719"/>
              <a:gd name="connsiteX9" fmla="*/ 5021183 w 11165482"/>
              <a:gd name="connsiteY9" fmla="*/ 45719 h 45719"/>
              <a:gd name="connsiteX10" fmla="*/ 3694525 w 11165482"/>
              <a:gd name="connsiteY10" fmla="*/ 45719 h 45719"/>
              <a:gd name="connsiteX11" fmla="*/ 0 w 11165482"/>
              <a:gd name="connsiteY11" fmla="*/ 45719 h 45719"/>
              <a:gd name="connsiteX0" fmla="*/ 0 w 11165482"/>
              <a:gd name="connsiteY0" fmla="*/ 0 h 45719"/>
              <a:gd name="connsiteX1" fmla="*/ 3694525 w 11165482"/>
              <a:gd name="connsiteY1" fmla="*/ 0 h 45719"/>
              <a:gd name="connsiteX2" fmla="*/ 6144299 w 11165482"/>
              <a:gd name="connsiteY2" fmla="*/ 0 h 45719"/>
              <a:gd name="connsiteX3" fmla="*/ 8715708 w 11165482"/>
              <a:gd name="connsiteY3" fmla="*/ 0 h 45719"/>
              <a:gd name="connsiteX4" fmla="*/ 11165482 w 11165482"/>
              <a:gd name="connsiteY4" fmla="*/ 0 h 45719"/>
              <a:gd name="connsiteX5" fmla="*/ 11165482 w 11165482"/>
              <a:gd name="connsiteY5" fmla="*/ 45719 h 45719"/>
              <a:gd name="connsiteX6" fmla="*/ 8715708 w 11165482"/>
              <a:gd name="connsiteY6" fmla="*/ 45719 h 45719"/>
              <a:gd name="connsiteX7" fmla="*/ 6144299 w 11165482"/>
              <a:gd name="connsiteY7" fmla="*/ 45719 h 45719"/>
              <a:gd name="connsiteX8" fmla="*/ 5021183 w 11165482"/>
              <a:gd name="connsiteY8" fmla="*/ 45719 h 45719"/>
              <a:gd name="connsiteX9" fmla="*/ 3694525 w 11165482"/>
              <a:gd name="connsiteY9" fmla="*/ 45719 h 45719"/>
              <a:gd name="connsiteX10" fmla="*/ 0 w 11165482"/>
              <a:gd name="connsiteY10" fmla="*/ 45719 h 45719"/>
              <a:gd name="connsiteX11" fmla="*/ 0 w 11165482"/>
              <a:gd name="connsiteY11" fmla="*/ 0 h 45719"/>
              <a:gd name="connsiteX0" fmla="*/ 0 w 11165482"/>
              <a:gd name="connsiteY0" fmla="*/ 0 h 45719"/>
              <a:gd name="connsiteX1" fmla="*/ 3694525 w 11165482"/>
              <a:gd name="connsiteY1" fmla="*/ 0 h 45719"/>
              <a:gd name="connsiteX2" fmla="*/ 6144299 w 11165482"/>
              <a:gd name="connsiteY2" fmla="*/ 0 h 45719"/>
              <a:gd name="connsiteX3" fmla="*/ 8715708 w 11165482"/>
              <a:gd name="connsiteY3" fmla="*/ 0 h 45719"/>
              <a:gd name="connsiteX4" fmla="*/ 11165482 w 11165482"/>
              <a:gd name="connsiteY4" fmla="*/ 0 h 45719"/>
              <a:gd name="connsiteX5" fmla="*/ 11165482 w 11165482"/>
              <a:gd name="connsiteY5" fmla="*/ 45719 h 45719"/>
              <a:gd name="connsiteX6" fmla="*/ 8715708 w 11165482"/>
              <a:gd name="connsiteY6" fmla="*/ 45719 h 45719"/>
              <a:gd name="connsiteX7" fmla="*/ 6144299 w 11165482"/>
              <a:gd name="connsiteY7" fmla="*/ 45719 h 45719"/>
              <a:gd name="connsiteX8" fmla="*/ 5021183 w 11165482"/>
              <a:gd name="connsiteY8" fmla="*/ 45719 h 45719"/>
              <a:gd name="connsiteX9" fmla="*/ 0 w 11165482"/>
              <a:gd name="connsiteY9" fmla="*/ 45719 h 45719"/>
              <a:gd name="connsiteX10" fmla="*/ 0 w 11165482"/>
              <a:gd name="connsiteY10" fmla="*/ 0 h 45719"/>
              <a:gd name="connsiteX0" fmla="*/ 0 w 11165482"/>
              <a:gd name="connsiteY0" fmla="*/ 0 h 45719"/>
              <a:gd name="connsiteX1" fmla="*/ 6144299 w 11165482"/>
              <a:gd name="connsiteY1" fmla="*/ 0 h 45719"/>
              <a:gd name="connsiteX2" fmla="*/ 8715708 w 11165482"/>
              <a:gd name="connsiteY2" fmla="*/ 0 h 45719"/>
              <a:gd name="connsiteX3" fmla="*/ 11165482 w 11165482"/>
              <a:gd name="connsiteY3" fmla="*/ 0 h 45719"/>
              <a:gd name="connsiteX4" fmla="*/ 11165482 w 11165482"/>
              <a:gd name="connsiteY4" fmla="*/ 45719 h 45719"/>
              <a:gd name="connsiteX5" fmla="*/ 8715708 w 11165482"/>
              <a:gd name="connsiteY5" fmla="*/ 45719 h 45719"/>
              <a:gd name="connsiteX6" fmla="*/ 6144299 w 11165482"/>
              <a:gd name="connsiteY6" fmla="*/ 45719 h 45719"/>
              <a:gd name="connsiteX7" fmla="*/ 5021183 w 11165482"/>
              <a:gd name="connsiteY7" fmla="*/ 45719 h 45719"/>
              <a:gd name="connsiteX8" fmla="*/ 0 w 11165482"/>
              <a:gd name="connsiteY8" fmla="*/ 45719 h 45719"/>
              <a:gd name="connsiteX9" fmla="*/ 0 w 11165482"/>
              <a:gd name="connsiteY9" fmla="*/ 0 h 45719"/>
              <a:gd name="connsiteX0" fmla="*/ 0 w 11165482"/>
              <a:gd name="connsiteY0" fmla="*/ 0 h 45719"/>
              <a:gd name="connsiteX1" fmla="*/ 6144299 w 11165482"/>
              <a:gd name="connsiteY1" fmla="*/ 0 h 45719"/>
              <a:gd name="connsiteX2" fmla="*/ 8715708 w 11165482"/>
              <a:gd name="connsiteY2" fmla="*/ 0 h 45719"/>
              <a:gd name="connsiteX3" fmla="*/ 11165482 w 11165482"/>
              <a:gd name="connsiteY3" fmla="*/ 0 h 45719"/>
              <a:gd name="connsiteX4" fmla="*/ 11165482 w 11165482"/>
              <a:gd name="connsiteY4" fmla="*/ 45719 h 45719"/>
              <a:gd name="connsiteX5" fmla="*/ 8715708 w 11165482"/>
              <a:gd name="connsiteY5" fmla="*/ 45719 h 45719"/>
              <a:gd name="connsiteX6" fmla="*/ 5021183 w 11165482"/>
              <a:gd name="connsiteY6" fmla="*/ 45719 h 45719"/>
              <a:gd name="connsiteX7" fmla="*/ 0 w 11165482"/>
              <a:gd name="connsiteY7" fmla="*/ 45719 h 45719"/>
              <a:gd name="connsiteX8" fmla="*/ 0 w 11165482"/>
              <a:gd name="connsiteY8" fmla="*/ 0 h 45719"/>
              <a:gd name="connsiteX0" fmla="*/ 0 w 11165482"/>
              <a:gd name="connsiteY0" fmla="*/ 0 h 45719"/>
              <a:gd name="connsiteX1" fmla="*/ 8715708 w 11165482"/>
              <a:gd name="connsiteY1" fmla="*/ 0 h 45719"/>
              <a:gd name="connsiteX2" fmla="*/ 11165482 w 11165482"/>
              <a:gd name="connsiteY2" fmla="*/ 0 h 45719"/>
              <a:gd name="connsiteX3" fmla="*/ 11165482 w 11165482"/>
              <a:gd name="connsiteY3" fmla="*/ 45719 h 45719"/>
              <a:gd name="connsiteX4" fmla="*/ 8715708 w 11165482"/>
              <a:gd name="connsiteY4" fmla="*/ 45719 h 45719"/>
              <a:gd name="connsiteX5" fmla="*/ 5021183 w 11165482"/>
              <a:gd name="connsiteY5" fmla="*/ 45719 h 45719"/>
              <a:gd name="connsiteX6" fmla="*/ 0 w 11165482"/>
              <a:gd name="connsiteY6" fmla="*/ 45719 h 45719"/>
              <a:gd name="connsiteX7" fmla="*/ 0 w 11165482"/>
              <a:gd name="connsiteY7" fmla="*/ 0 h 45719"/>
              <a:gd name="connsiteX0" fmla="*/ 0 w 11165482"/>
              <a:gd name="connsiteY0" fmla="*/ 0 h 45719"/>
              <a:gd name="connsiteX1" fmla="*/ 8715708 w 11165482"/>
              <a:gd name="connsiteY1" fmla="*/ 0 h 45719"/>
              <a:gd name="connsiteX2" fmla="*/ 11165482 w 11165482"/>
              <a:gd name="connsiteY2" fmla="*/ 0 h 45719"/>
              <a:gd name="connsiteX3" fmla="*/ 11165482 w 11165482"/>
              <a:gd name="connsiteY3" fmla="*/ 45719 h 45719"/>
              <a:gd name="connsiteX4" fmla="*/ 8715708 w 11165482"/>
              <a:gd name="connsiteY4" fmla="*/ 45719 h 45719"/>
              <a:gd name="connsiteX5" fmla="*/ 0 w 11165482"/>
              <a:gd name="connsiteY5" fmla="*/ 45719 h 45719"/>
              <a:gd name="connsiteX6" fmla="*/ 0 w 11165482"/>
              <a:gd name="connsiteY6" fmla="*/ 0 h 45719"/>
              <a:gd name="connsiteX0" fmla="*/ 0 w 11165482"/>
              <a:gd name="connsiteY0" fmla="*/ 0 h 45719"/>
              <a:gd name="connsiteX1" fmla="*/ 8715708 w 11165482"/>
              <a:gd name="connsiteY1" fmla="*/ 0 h 45719"/>
              <a:gd name="connsiteX2" fmla="*/ 11165482 w 11165482"/>
              <a:gd name="connsiteY2" fmla="*/ 0 h 45719"/>
              <a:gd name="connsiteX3" fmla="*/ 11165482 w 11165482"/>
              <a:gd name="connsiteY3" fmla="*/ 45719 h 45719"/>
              <a:gd name="connsiteX4" fmla="*/ 0 w 11165482"/>
              <a:gd name="connsiteY4" fmla="*/ 45719 h 45719"/>
              <a:gd name="connsiteX5" fmla="*/ 0 w 11165482"/>
              <a:gd name="connsiteY5" fmla="*/ 0 h 45719"/>
              <a:gd name="connsiteX0" fmla="*/ 0 w 11165482"/>
              <a:gd name="connsiteY0" fmla="*/ 0 h 45719"/>
              <a:gd name="connsiteX1" fmla="*/ 11165482 w 11165482"/>
              <a:gd name="connsiteY1" fmla="*/ 0 h 45719"/>
              <a:gd name="connsiteX2" fmla="*/ 11165482 w 11165482"/>
              <a:gd name="connsiteY2" fmla="*/ 45719 h 45719"/>
              <a:gd name="connsiteX3" fmla="*/ 0 w 11165482"/>
              <a:gd name="connsiteY3" fmla="*/ 45719 h 45719"/>
              <a:gd name="connsiteX4" fmla="*/ 0 w 11165482"/>
              <a:gd name="connsiteY4" fmla="*/ 0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65482" h="45719">
                <a:moveTo>
                  <a:pt x="0" y="0"/>
                </a:moveTo>
                <a:lnTo>
                  <a:pt x="11165482" y="0"/>
                </a:lnTo>
                <a:lnTo>
                  <a:pt x="11165482" y="45719"/>
                </a:lnTo>
                <a:lnTo>
                  <a:pt x="0" y="45719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3023" name="Diagram 3022">
            <a:extLst>
              <a:ext uri="{FF2B5EF4-FFF2-40B4-BE49-F238E27FC236}">
                <a16:creationId xmlns:a16="http://schemas.microsoft.com/office/drawing/2014/main" id="{97ED1881-D72F-6CEE-6468-5A9B1C73F8B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34798980"/>
              </p:ext>
            </p:extLst>
          </p:nvPr>
        </p:nvGraphicFramePr>
        <p:xfrm>
          <a:off x="4293613" y="2617278"/>
          <a:ext cx="7552022" cy="33554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8808380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AE9233-9867-9D59-18F2-1733C2FE80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11969" y="5266944"/>
            <a:ext cx="5358724" cy="1100231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1800" b="1" i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What is Integrated?</a:t>
            </a:r>
          </a:p>
          <a:p>
            <a:r>
              <a:rPr lang="en-US" sz="1800" b="1" i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SAP </a:t>
            </a:r>
            <a:r>
              <a:rPr lang="en-US" sz="1800" b="1" i="0" err="1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Signavio’s</a:t>
            </a:r>
            <a:r>
              <a:rPr lang="en-US" sz="1800" b="1" i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 Process Intelligence and Process AI integrate with Databricks via SAP Business Data Cloud</a:t>
            </a:r>
          </a:p>
        </p:txBody>
      </p:sp>
      <p:pic>
        <p:nvPicPr>
          <p:cNvPr id="4" name="Picture 3" descr="Datricks">
            <a:extLst>
              <a:ext uri="{FF2B5EF4-FFF2-40B4-BE49-F238E27FC236}">
                <a16:creationId xmlns:a16="http://schemas.microsoft.com/office/drawing/2014/main" id="{57338F4A-ED97-E9A6-9D4C-C748E0E1FB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8209" y="463247"/>
            <a:ext cx="4366533" cy="102386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7E686998-1341-5200-7809-954D1F03C314}"/>
              </a:ext>
            </a:extLst>
          </p:cNvPr>
          <p:cNvSpPr>
            <a:spLocks noGrp="1"/>
          </p:cNvSpPr>
          <p:nvPr/>
        </p:nvSpPr>
        <p:spPr>
          <a:xfrm>
            <a:off x="521208" y="978408"/>
            <a:ext cx="5020056" cy="42885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5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buFont typeface="Arial"/>
              <a:buChar char="•"/>
            </a:pPr>
            <a:endParaRPr lang="en-US" sz="1200" b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FDA9E9F0-1C8A-ED64-BCC4-B0AE136250BB}"/>
              </a:ext>
            </a:extLst>
          </p:cNvPr>
          <p:cNvSpPr>
            <a:spLocks noGrp="1"/>
          </p:cNvSpPr>
          <p:nvPr/>
        </p:nvSpPr>
        <p:spPr>
          <a:xfrm>
            <a:off x="3368125" y="5266944"/>
            <a:ext cx="5020056" cy="108813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200" i="1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200" i="0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D7D94CB0-B9A7-71E7-4DBB-4B10B546981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31902269"/>
              </p:ext>
            </p:extLst>
          </p:nvPr>
        </p:nvGraphicFramePr>
        <p:xfrm>
          <a:off x="1076475" y="1491344"/>
          <a:ext cx="10026951" cy="43591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2573840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D091915-4756-E344-B8C0-59F5D5D84F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2C8530B7-4A22-BAA4-83B5-66742DD65F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D62B8CBB-9098-A754-91A1-65F66B5931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6209925"/>
            <a:ext cx="11155680" cy="45719"/>
          </a:xfrm>
          <a:custGeom>
            <a:avLst/>
            <a:gdLst/>
            <a:ahLst/>
            <a:cxnLst/>
            <a:rect l="l" t="t" r="r" b="b"/>
            <a:pathLst>
              <a:path w="8715708" h="45719">
                <a:moveTo>
                  <a:pt x="0" y="0"/>
                </a:moveTo>
                <a:lnTo>
                  <a:pt x="3694525" y="0"/>
                </a:lnTo>
                <a:lnTo>
                  <a:pt x="5021183" y="0"/>
                </a:lnTo>
                <a:lnTo>
                  <a:pt x="8715708" y="0"/>
                </a:lnTo>
                <a:lnTo>
                  <a:pt x="8715708" y="45719"/>
                </a:lnTo>
                <a:lnTo>
                  <a:pt x="5021183" y="45719"/>
                </a:lnTo>
                <a:lnTo>
                  <a:pt x="3694525" y="45719"/>
                </a:lnTo>
                <a:lnTo>
                  <a:pt x="0" y="4571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21B929AB-07CE-7A48-789F-994663F4A9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828EFFA-34C3-1FE7-C2DD-685C112015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9" y="813802"/>
            <a:ext cx="11376414" cy="90708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600">
                <a:solidFill>
                  <a:schemeClr val="accent1"/>
                </a:solidFill>
              </a:rPr>
              <a:t>Shortcomings of </a:t>
            </a:r>
            <a:r>
              <a:rPr lang="en-US" sz="3600" err="1">
                <a:solidFill>
                  <a:schemeClr val="accent1"/>
                </a:solidFill>
              </a:rPr>
              <a:t>Signavio</a:t>
            </a:r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2BEF4765-BE73-59FB-7673-00ED6061B0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Text Placeholder 31">
            <a:extLst>
              <a:ext uri="{FF2B5EF4-FFF2-40B4-BE49-F238E27FC236}">
                <a16:creationId xmlns:a16="http://schemas.microsoft.com/office/drawing/2014/main" id="{3B3821D0-5203-8558-C795-E3B27B0577FC}"/>
              </a:ext>
            </a:extLst>
          </p:cNvPr>
          <p:cNvSpPr txBox="1">
            <a:spLocks/>
          </p:cNvSpPr>
          <p:nvPr/>
        </p:nvSpPr>
        <p:spPr>
          <a:xfrm>
            <a:off x="928801" y="5179281"/>
            <a:ext cx="3256674" cy="499493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/>
              <a:t>Requirement for real-time comment notifications</a:t>
            </a:r>
          </a:p>
          <a:p>
            <a:endParaRPr lang="en-US"/>
          </a:p>
        </p:txBody>
      </p:sp>
      <p:sp>
        <p:nvSpPr>
          <p:cNvPr id="19" name="Text Placeholder 34">
            <a:extLst>
              <a:ext uri="{FF2B5EF4-FFF2-40B4-BE49-F238E27FC236}">
                <a16:creationId xmlns:a16="http://schemas.microsoft.com/office/drawing/2014/main" id="{FFA1F6EC-4E66-52FB-AE4A-298420DF22FD}"/>
              </a:ext>
            </a:extLst>
          </p:cNvPr>
          <p:cNvSpPr txBox="1">
            <a:spLocks/>
          </p:cNvSpPr>
          <p:nvPr/>
        </p:nvSpPr>
        <p:spPr>
          <a:xfrm>
            <a:off x="928801" y="3059153"/>
            <a:ext cx="3256674" cy="49949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700">
                <a:solidFill>
                  <a:srgbClr val="000000"/>
                </a:solidFill>
              </a:rPr>
              <a:t>Complexity in Integration with other software</a:t>
            </a:r>
            <a:endParaRPr lang="en-US"/>
          </a:p>
        </p:txBody>
      </p:sp>
      <p:sp>
        <p:nvSpPr>
          <p:cNvPr id="23" name="Text Placeholder 36">
            <a:extLst>
              <a:ext uri="{FF2B5EF4-FFF2-40B4-BE49-F238E27FC236}">
                <a16:creationId xmlns:a16="http://schemas.microsoft.com/office/drawing/2014/main" id="{89EE6D73-AE41-E970-EC08-4A564CC4C601}"/>
              </a:ext>
            </a:extLst>
          </p:cNvPr>
          <p:cNvSpPr txBox="1">
            <a:spLocks/>
          </p:cNvSpPr>
          <p:nvPr/>
        </p:nvSpPr>
        <p:spPr>
          <a:xfrm>
            <a:off x="8006525" y="3306288"/>
            <a:ext cx="3256674" cy="499493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/>
              <a:t>Additional integration required  for document flows </a:t>
            </a:r>
          </a:p>
          <a:p>
            <a:endParaRPr lang="en-US"/>
          </a:p>
        </p:txBody>
      </p:sp>
      <p:sp>
        <p:nvSpPr>
          <p:cNvPr id="27" name="Text Placeholder 38">
            <a:extLst>
              <a:ext uri="{FF2B5EF4-FFF2-40B4-BE49-F238E27FC236}">
                <a16:creationId xmlns:a16="http://schemas.microsoft.com/office/drawing/2014/main" id="{6E0ABBDD-F9FD-5570-F327-D879221A6792}"/>
              </a:ext>
            </a:extLst>
          </p:cNvPr>
          <p:cNvSpPr txBox="1">
            <a:spLocks/>
          </p:cNvSpPr>
          <p:nvPr/>
        </p:nvSpPr>
        <p:spPr>
          <a:xfrm>
            <a:off x="4467663" y="5170358"/>
            <a:ext cx="3256674" cy="499493"/>
          </a:xfrm>
          <a:prstGeom prst="rect">
            <a:avLst/>
          </a:prstGeom>
        </p:spPr>
        <p:txBody>
          <a:bodyPr lIns="91440" tIns="45720" rIns="91440" bIns="45720" anchor="t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/>
              <a:t>Scope for incorporation of AI and machine learning .</a:t>
            </a:r>
          </a:p>
        </p:txBody>
      </p:sp>
      <p:pic>
        <p:nvPicPr>
          <p:cNvPr id="33" name="Picture Placeholder 58" descr="Stopwatch">
            <a:extLst>
              <a:ext uri="{FF2B5EF4-FFF2-40B4-BE49-F238E27FC236}">
                <a16:creationId xmlns:a16="http://schemas.microsoft.com/office/drawing/2014/main" id="{30A3174C-8038-DC66-95ED-2AC839A690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4512376" y="3890091"/>
            <a:ext cx="867600" cy="868680"/>
          </a:xfrm>
          <a:prstGeom prst="ellipse">
            <a:avLst/>
          </a:prstGeom>
        </p:spPr>
      </p:pic>
      <p:pic>
        <p:nvPicPr>
          <p:cNvPr id="37" name="Picture Placeholder 70" descr="Checklist RTL">
            <a:extLst>
              <a:ext uri="{FF2B5EF4-FFF2-40B4-BE49-F238E27FC236}">
                <a16:creationId xmlns:a16="http://schemas.microsoft.com/office/drawing/2014/main" id="{C4DC4658-61FB-E947-3334-CA5CADAFD4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4432166" y="1757980"/>
            <a:ext cx="867600" cy="868680"/>
          </a:xfrm>
          <a:prstGeom prst="ellipse">
            <a:avLst/>
          </a:prstGeom>
        </p:spPr>
      </p:pic>
      <p:pic>
        <p:nvPicPr>
          <p:cNvPr id="43" name="Picture Placeholder 72" descr="List">
            <a:extLst>
              <a:ext uri="{FF2B5EF4-FFF2-40B4-BE49-F238E27FC236}">
                <a16:creationId xmlns:a16="http://schemas.microsoft.com/office/drawing/2014/main" id="{B88AA1A7-27B9-44DD-5E89-B292C28AE61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7967476" y="1757980"/>
            <a:ext cx="867600" cy="868680"/>
          </a:xfrm>
          <a:prstGeom prst="ellipse">
            <a:avLst/>
          </a:prstGeom>
        </p:spPr>
      </p:pic>
      <p:pic>
        <p:nvPicPr>
          <p:cNvPr id="45" name="Picture Placeholder 76" descr="Bullseye">
            <a:extLst>
              <a:ext uri="{FF2B5EF4-FFF2-40B4-BE49-F238E27FC236}">
                <a16:creationId xmlns:a16="http://schemas.microsoft.com/office/drawing/2014/main" id="{C4246EFC-6AC0-FBF4-F78B-5D3404B5FC0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977066" y="3890091"/>
            <a:ext cx="867600" cy="868680"/>
          </a:xfrm>
          <a:prstGeom prst="ellipse">
            <a:avLst/>
          </a:prstGeom>
        </p:spPr>
      </p:pic>
      <p:sp>
        <p:nvSpPr>
          <p:cNvPr id="46" name="Text Placeholder 29">
            <a:extLst>
              <a:ext uri="{FF2B5EF4-FFF2-40B4-BE49-F238E27FC236}">
                <a16:creationId xmlns:a16="http://schemas.microsoft.com/office/drawing/2014/main" id="{49CF52BB-748B-D6F3-1448-DA6723F0A7B4}"/>
              </a:ext>
            </a:extLst>
          </p:cNvPr>
          <p:cNvSpPr txBox="1">
            <a:spLocks/>
          </p:cNvSpPr>
          <p:nvPr/>
        </p:nvSpPr>
        <p:spPr>
          <a:xfrm>
            <a:off x="925392" y="2563508"/>
            <a:ext cx="3256674" cy="49949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b="1">
                <a:solidFill>
                  <a:schemeClr val="accent1"/>
                </a:solidFill>
              </a:rPr>
              <a:t>Difficulty in integration</a:t>
            </a:r>
            <a:endParaRPr lang="en-US">
              <a:solidFill>
                <a:schemeClr val="accent1"/>
              </a:solidFill>
            </a:endParaRPr>
          </a:p>
          <a:p>
            <a:pPr>
              <a:buNone/>
            </a:pPr>
            <a:endParaRPr lang="en-US" b="1"/>
          </a:p>
          <a:p>
            <a:pPr marL="0" indent="0">
              <a:buNone/>
            </a:pPr>
            <a:endParaRPr lang="en-US"/>
          </a:p>
        </p:txBody>
      </p:sp>
      <p:sp>
        <p:nvSpPr>
          <p:cNvPr id="47" name="Text Placeholder 29">
            <a:extLst>
              <a:ext uri="{FF2B5EF4-FFF2-40B4-BE49-F238E27FC236}">
                <a16:creationId xmlns:a16="http://schemas.microsoft.com/office/drawing/2014/main" id="{9DC4988D-44BC-647A-4FFF-B31365B640C5}"/>
              </a:ext>
            </a:extLst>
          </p:cNvPr>
          <p:cNvSpPr txBox="1">
            <a:spLocks/>
          </p:cNvSpPr>
          <p:nvPr/>
        </p:nvSpPr>
        <p:spPr>
          <a:xfrm>
            <a:off x="925393" y="4684750"/>
            <a:ext cx="3256674" cy="49949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b="1">
                <a:solidFill>
                  <a:schemeClr val="accent1"/>
                </a:solidFill>
              </a:rPr>
              <a:t>Collaborative features</a:t>
            </a:r>
            <a:endParaRPr lang="en-US">
              <a:solidFill>
                <a:schemeClr val="accent1"/>
              </a:solidFill>
            </a:endParaRPr>
          </a:p>
          <a:p>
            <a:pPr>
              <a:buNone/>
            </a:pPr>
            <a:endParaRPr lang="en-US" b="1"/>
          </a:p>
          <a:p>
            <a:pPr marL="0" indent="0">
              <a:buNone/>
            </a:pPr>
            <a:endParaRPr lang="en-US"/>
          </a:p>
        </p:txBody>
      </p:sp>
      <p:sp>
        <p:nvSpPr>
          <p:cNvPr id="48" name="Text Placeholder 29">
            <a:extLst>
              <a:ext uri="{FF2B5EF4-FFF2-40B4-BE49-F238E27FC236}">
                <a16:creationId xmlns:a16="http://schemas.microsoft.com/office/drawing/2014/main" id="{57D79395-31F5-C86A-0CDE-F456B849292E}"/>
              </a:ext>
            </a:extLst>
          </p:cNvPr>
          <p:cNvSpPr txBox="1">
            <a:spLocks/>
          </p:cNvSpPr>
          <p:nvPr/>
        </p:nvSpPr>
        <p:spPr>
          <a:xfrm>
            <a:off x="4467663" y="2563508"/>
            <a:ext cx="3256674" cy="49949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b="1">
                <a:solidFill>
                  <a:schemeClr val="accent1"/>
                </a:solidFill>
              </a:rPr>
              <a:t>Limited versatility</a:t>
            </a:r>
          </a:p>
          <a:p>
            <a:pPr>
              <a:buNone/>
            </a:pPr>
            <a:endParaRPr lang="en-US" b="1"/>
          </a:p>
        </p:txBody>
      </p:sp>
      <p:pic>
        <p:nvPicPr>
          <p:cNvPr id="49" name="Graphic 48" descr="Target">
            <a:extLst>
              <a:ext uri="{FF2B5EF4-FFF2-40B4-BE49-F238E27FC236}">
                <a16:creationId xmlns:a16="http://schemas.microsoft.com/office/drawing/2014/main" id="{B0E2193A-22CA-19A5-D90D-CAAE541ECDE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>
            <a:off x="921956" y="1758550"/>
            <a:ext cx="867600" cy="868680"/>
          </a:xfrm>
          <a:prstGeom prst="ellipse">
            <a:avLst/>
          </a:prstGeom>
        </p:spPr>
      </p:pic>
      <p:sp>
        <p:nvSpPr>
          <p:cNvPr id="50" name="Text Placeholder 29">
            <a:extLst>
              <a:ext uri="{FF2B5EF4-FFF2-40B4-BE49-F238E27FC236}">
                <a16:creationId xmlns:a16="http://schemas.microsoft.com/office/drawing/2014/main" id="{96098A8F-61AD-FCFD-3A40-5068BDEDB31F}"/>
              </a:ext>
            </a:extLst>
          </p:cNvPr>
          <p:cNvSpPr txBox="1">
            <a:spLocks/>
          </p:cNvSpPr>
          <p:nvPr/>
        </p:nvSpPr>
        <p:spPr>
          <a:xfrm>
            <a:off x="4580933" y="4674453"/>
            <a:ext cx="3256674" cy="49949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b="1">
                <a:solidFill>
                  <a:schemeClr val="accent1"/>
                </a:solidFill>
              </a:rPr>
              <a:t>Analytical capability</a:t>
            </a:r>
            <a:endParaRPr lang="en-US">
              <a:solidFill>
                <a:schemeClr val="accent1"/>
              </a:solidFill>
            </a:endParaRPr>
          </a:p>
          <a:p>
            <a:pPr>
              <a:buNone/>
            </a:pPr>
            <a:endParaRPr lang="en-US" b="1"/>
          </a:p>
          <a:p>
            <a:pPr marL="0" indent="0">
              <a:buNone/>
            </a:pPr>
            <a:endParaRPr lang="en-US"/>
          </a:p>
        </p:txBody>
      </p:sp>
      <p:sp>
        <p:nvSpPr>
          <p:cNvPr id="51" name="Text Placeholder 29">
            <a:extLst>
              <a:ext uri="{FF2B5EF4-FFF2-40B4-BE49-F238E27FC236}">
                <a16:creationId xmlns:a16="http://schemas.microsoft.com/office/drawing/2014/main" id="{F38AE15D-8DC1-3CB8-1233-A1D822816048}"/>
              </a:ext>
            </a:extLst>
          </p:cNvPr>
          <p:cNvSpPr txBox="1">
            <a:spLocks/>
          </p:cNvSpPr>
          <p:nvPr/>
        </p:nvSpPr>
        <p:spPr>
          <a:xfrm>
            <a:off x="8112906" y="2625291"/>
            <a:ext cx="3411133" cy="73633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b="1">
                <a:solidFill>
                  <a:schemeClr val="accent1"/>
                </a:solidFill>
              </a:rPr>
              <a:t>Inadequate document management</a:t>
            </a:r>
          </a:p>
          <a:p>
            <a:pPr>
              <a:buNone/>
            </a:pPr>
            <a:endParaRPr lang="en-US" b="1"/>
          </a:p>
          <a:p>
            <a:pPr marL="0" indent="0">
              <a:buNone/>
            </a:pPr>
            <a:endParaRPr lang="en-US"/>
          </a:p>
        </p:txBody>
      </p:sp>
      <p:sp>
        <p:nvSpPr>
          <p:cNvPr id="52" name="Text Placeholder 34">
            <a:extLst>
              <a:ext uri="{FF2B5EF4-FFF2-40B4-BE49-F238E27FC236}">
                <a16:creationId xmlns:a16="http://schemas.microsoft.com/office/drawing/2014/main" id="{CAB87EEE-4EEF-1B0C-2581-190CBA7EFE56}"/>
              </a:ext>
            </a:extLst>
          </p:cNvPr>
          <p:cNvSpPr txBox="1">
            <a:spLocks/>
          </p:cNvSpPr>
          <p:nvPr/>
        </p:nvSpPr>
        <p:spPr>
          <a:xfrm>
            <a:off x="4429882" y="3069451"/>
            <a:ext cx="3297863" cy="74662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/>
              <a:t>Challenge in report customization</a:t>
            </a:r>
          </a:p>
        </p:txBody>
      </p:sp>
      <p:pic>
        <p:nvPicPr>
          <p:cNvPr id="56" name="Picture Placeholder 10" descr="Binoculars reflecting a sunset and laying on table by the sea">
            <a:extLst>
              <a:ext uri="{FF2B5EF4-FFF2-40B4-BE49-F238E27FC236}">
                <a16:creationId xmlns:a16="http://schemas.microsoft.com/office/drawing/2014/main" id="{6FED6FA5-EF92-A606-4F36-30759A364371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 l="15520" r="15520"/>
          <a:stretch>
            <a:fillRect/>
          </a:stretch>
        </p:blipFill>
        <p:spPr>
          <a:xfrm>
            <a:off x="9146855" y="4035166"/>
            <a:ext cx="2915680" cy="2817995"/>
          </a:xfrm>
          <a:custGeom>
            <a:avLst/>
            <a:gdLst>
              <a:gd name="connsiteX0" fmla="*/ 3433020 w 5855754"/>
              <a:gd name="connsiteY0" fmla="*/ 786103 h 5631571"/>
              <a:gd name="connsiteX1" fmla="*/ 5855754 w 5855754"/>
              <a:gd name="connsiteY1" fmla="*/ 3208837 h 5631571"/>
              <a:gd name="connsiteX2" fmla="*/ 3433020 w 5855754"/>
              <a:gd name="connsiteY2" fmla="*/ 5631571 h 5631571"/>
              <a:gd name="connsiteX3" fmla="*/ 1010286 w 5855754"/>
              <a:gd name="connsiteY3" fmla="*/ 3208837 h 5631571"/>
              <a:gd name="connsiteX4" fmla="*/ 3433020 w 5855754"/>
              <a:gd name="connsiteY4" fmla="*/ 786103 h 5631571"/>
              <a:gd name="connsiteX5" fmla="*/ 828675 w 5855754"/>
              <a:gd name="connsiteY5" fmla="*/ 0 h 5631571"/>
              <a:gd name="connsiteX6" fmla="*/ 1657350 w 5855754"/>
              <a:gd name="connsiteY6" fmla="*/ 828675 h 5631571"/>
              <a:gd name="connsiteX7" fmla="*/ 828675 w 5855754"/>
              <a:gd name="connsiteY7" fmla="*/ 1657350 h 5631571"/>
              <a:gd name="connsiteX8" fmla="*/ 0 w 5855754"/>
              <a:gd name="connsiteY8" fmla="*/ 828675 h 5631571"/>
              <a:gd name="connsiteX9" fmla="*/ 828675 w 5855754"/>
              <a:gd name="connsiteY9" fmla="*/ 0 h 5631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855754" h="5631571">
                <a:moveTo>
                  <a:pt x="3433020" y="786103"/>
                </a:moveTo>
                <a:cubicBezTo>
                  <a:pt x="4771059" y="786103"/>
                  <a:pt x="5855754" y="1870798"/>
                  <a:pt x="5855754" y="3208837"/>
                </a:cubicBezTo>
                <a:cubicBezTo>
                  <a:pt x="5855754" y="4546876"/>
                  <a:pt x="4771059" y="5631571"/>
                  <a:pt x="3433020" y="5631571"/>
                </a:cubicBezTo>
                <a:cubicBezTo>
                  <a:pt x="2094981" y="5631571"/>
                  <a:pt x="1010286" y="4546876"/>
                  <a:pt x="1010286" y="3208837"/>
                </a:cubicBezTo>
                <a:cubicBezTo>
                  <a:pt x="1010286" y="1870798"/>
                  <a:pt x="2094981" y="786103"/>
                  <a:pt x="3433020" y="786103"/>
                </a:cubicBezTo>
                <a:close/>
                <a:moveTo>
                  <a:pt x="828675" y="0"/>
                </a:moveTo>
                <a:cubicBezTo>
                  <a:pt x="1286340" y="0"/>
                  <a:pt x="1657350" y="371010"/>
                  <a:pt x="1657350" y="828675"/>
                </a:cubicBezTo>
                <a:cubicBezTo>
                  <a:pt x="1657350" y="1286340"/>
                  <a:pt x="1286340" y="1657350"/>
                  <a:pt x="828675" y="1657350"/>
                </a:cubicBezTo>
                <a:cubicBezTo>
                  <a:pt x="371010" y="1657350"/>
                  <a:pt x="0" y="1286340"/>
                  <a:pt x="0" y="828675"/>
                </a:cubicBezTo>
                <a:cubicBezTo>
                  <a:pt x="0" y="371010"/>
                  <a:pt x="371010" y="0"/>
                  <a:pt x="828675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6356483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57AC0E-0B5C-69FD-C633-6B30C8E45F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D77C9EFA-4C6A-916C-50AF-517AD88F29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solidFill>
                  <a:schemeClr val="accent1"/>
                </a:solidFill>
              </a:rPr>
              <a:t>Alternatives to SAP </a:t>
            </a:r>
            <a:r>
              <a:rPr lang="en-US" err="1">
                <a:solidFill>
                  <a:schemeClr val="accent1"/>
                </a:solidFill>
              </a:rPr>
              <a:t>Signavio</a:t>
            </a:r>
            <a:r>
              <a:rPr lang="en-US">
                <a:solidFill>
                  <a:schemeClr val="accent1"/>
                </a:solidFill>
              </a:rPr>
              <a:t>: </a:t>
            </a:r>
            <a:r>
              <a:rPr lang="en-US" err="1">
                <a:solidFill>
                  <a:schemeClr val="accent1"/>
                </a:solidFill>
              </a:rPr>
              <a:t>Celonis</a:t>
            </a:r>
          </a:p>
        </p:txBody>
      </p:sp>
      <p:sp>
        <p:nvSpPr>
          <p:cNvPr id="34" name="Content Placeholder 33">
            <a:extLst>
              <a:ext uri="{FF2B5EF4-FFF2-40B4-BE49-F238E27FC236}">
                <a16:creationId xmlns:a16="http://schemas.microsoft.com/office/drawing/2014/main" id="{2C0E8399-C3F9-37A1-8635-D18B504977E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en-US" err="1"/>
              <a:t>Celonis</a:t>
            </a:r>
            <a:r>
              <a:rPr lang="en-US"/>
              <a:t> is a business process mining tool:</a:t>
            </a:r>
          </a:p>
          <a:p>
            <a:pPr lvl="1">
              <a:buFont typeface="Courier New,monospace" panose="020B0604020202020204" pitchFamily="34" charset="0"/>
              <a:buChar char="o"/>
            </a:pPr>
            <a:r>
              <a:rPr lang="en-US"/>
              <a:t>Analyzes data from IT systems</a:t>
            </a:r>
          </a:p>
          <a:p>
            <a:pPr lvl="1">
              <a:buFont typeface="Courier New,monospace" panose="020B0604020202020204" pitchFamily="34" charset="0"/>
              <a:buChar char="o"/>
            </a:pPr>
            <a:r>
              <a:rPr lang="en-US"/>
              <a:t>Real-time insights to improve performance</a:t>
            </a:r>
          </a:p>
          <a:p>
            <a:pPr lvl="1">
              <a:buFont typeface="Courier New,monospace" panose="020B0604020202020204" pitchFamily="34" charset="0"/>
              <a:buChar char="o"/>
            </a:pPr>
            <a:r>
              <a:rPr lang="en-US"/>
              <a:t>AI-integration to automate workflow and offer improvements</a:t>
            </a:r>
          </a:p>
          <a:p>
            <a:r>
              <a:rPr lang="en-US"/>
              <a:t>How </a:t>
            </a:r>
            <a:r>
              <a:rPr lang="en-US" err="1"/>
              <a:t>Celonis</a:t>
            </a:r>
            <a:r>
              <a:rPr lang="en-US"/>
              <a:t> differs from SAP </a:t>
            </a:r>
            <a:r>
              <a:rPr lang="en-US" err="1"/>
              <a:t>Signavio</a:t>
            </a:r>
            <a:r>
              <a:rPr lang="en-US"/>
              <a:t>: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err="1"/>
              <a:t>Celonis</a:t>
            </a:r>
            <a:r>
              <a:rPr lang="en-US"/>
              <a:t> is more focused on current processes and less simulation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/>
              <a:t>Ex. Duplicate accounts payable, resolving order management delays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/>
              <a:t>Stronger use of AI tools and integration</a:t>
            </a:r>
          </a:p>
          <a:p>
            <a:pPr lvl="1">
              <a:buFont typeface="Courier New" panose="020B0604020202020204" pitchFamily="34" charset="0"/>
              <a:buChar char="o"/>
            </a:pPr>
            <a:endParaRPr lang="en-US" sz="1200"/>
          </a:p>
        </p:txBody>
      </p:sp>
      <p:pic>
        <p:nvPicPr>
          <p:cNvPr id="2" name="Picture 1" descr="Celonis - Wikipedia">
            <a:extLst>
              <a:ext uri="{FF2B5EF4-FFF2-40B4-BE49-F238E27FC236}">
                <a16:creationId xmlns:a16="http://schemas.microsoft.com/office/drawing/2014/main" id="{8B9F03C6-043C-59AA-3CAF-A0316A14C9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1663" y="3110247"/>
            <a:ext cx="4356847" cy="1958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4276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 descr="Hand writing on post-it note">
            <a:extLst>
              <a:ext uri="{FF2B5EF4-FFF2-40B4-BE49-F238E27FC236}">
                <a16:creationId xmlns:a16="http://schemas.microsoft.com/office/drawing/2014/main" id="{7E468295-904F-0743-AD06-67DA21353B9E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6096000" cy="6371351"/>
          </a:xfr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EFA08948-2B6F-46B1-9D2D-8D7B2B3FB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775824" y="1762069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1585" y="665010"/>
            <a:ext cx="5735739" cy="949292"/>
          </a:xfrm>
          <a:solidFill>
            <a:schemeClr val="tx1"/>
          </a:solidFill>
        </p:spPr>
        <p:txBody>
          <a:bodyPr>
            <a:normAutofit fontScale="90000"/>
          </a:bodyPr>
          <a:lstStyle/>
          <a:p>
            <a:r>
              <a:rPr lang="en-US">
                <a:solidFill>
                  <a:schemeClr val="accent1"/>
                </a:solidFill>
              </a:rPr>
              <a:t>Agenda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55C61F-C8F1-4977-8E1F-F16C0D9EA8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33541" y="2455891"/>
            <a:ext cx="5647054" cy="2510729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en-US"/>
              <a:t>What is </a:t>
            </a:r>
            <a:r>
              <a:rPr lang="en-US" err="1"/>
              <a:t>Signavio</a:t>
            </a:r>
            <a:r>
              <a:rPr lang="en-US"/>
              <a:t> ?</a:t>
            </a:r>
          </a:p>
          <a:p>
            <a:r>
              <a:rPr lang="en-US"/>
              <a:t>Why </a:t>
            </a:r>
            <a:r>
              <a:rPr lang="en-US" err="1"/>
              <a:t>Signavio</a:t>
            </a:r>
            <a:r>
              <a:rPr lang="en-US"/>
              <a:t> ?</a:t>
            </a:r>
          </a:p>
          <a:p>
            <a:r>
              <a:rPr lang="en-US"/>
              <a:t>How </a:t>
            </a:r>
            <a:r>
              <a:rPr lang="en-US" err="1"/>
              <a:t>Signavio</a:t>
            </a:r>
            <a:r>
              <a:rPr lang="en-US"/>
              <a:t> Works ?</a:t>
            </a:r>
          </a:p>
          <a:p>
            <a:r>
              <a:rPr lang="en-US"/>
              <a:t>Success Stories</a:t>
            </a:r>
          </a:p>
          <a:p>
            <a:r>
              <a:rPr lang="en-US"/>
              <a:t>Shortcomings</a:t>
            </a:r>
          </a:p>
          <a:p>
            <a:r>
              <a:rPr lang="en-US"/>
              <a:t>Alternatives</a:t>
            </a:r>
          </a:p>
          <a:p>
            <a:r>
              <a:rPr lang="en-US"/>
              <a:t>Conclusion</a:t>
            </a:r>
          </a:p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solidFill>
            <a:schemeClr val="tx1">
              <a:lumMod val="95000"/>
              <a:lumOff val="5000"/>
            </a:schemeClr>
          </a:solidFill>
        </p:spPr>
        <p:txBody>
          <a:bodyPr/>
          <a:lstStyle/>
          <a:p>
            <a:fld id="{19B51A1E-902D-48AF-9020-955120F399B6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0987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0FA3DA-4221-1D9B-6B8E-444663C3A5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accent1"/>
                </a:solidFill>
              </a:rPr>
              <a:t>Alternatives to SAP </a:t>
            </a:r>
            <a:r>
              <a:rPr lang="en-US" err="1">
                <a:solidFill>
                  <a:schemeClr val="accent1"/>
                </a:solidFill>
              </a:rPr>
              <a:t>Signavio</a:t>
            </a:r>
            <a:r>
              <a:rPr lang="en-US">
                <a:solidFill>
                  <a:schemeClr val="accent1"/>
                </a:solidFill>
              </a:rPr>
              <a:t>: </a:t>
            </a:r>
            <a:r>
              <a:rPr lang="en-US" err="1">
                <a:solidFill>
                  <a:schemeClr val="accent1"/>
                </a:solidFill>
              </a:rPr>
              <a:t>iGrafx</a:t>
            </a:r>
            <a:endParaRPr lang="en-US">
              <a:solidFill>
                <a:schemeClr val="accent1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54D88D-6C9C-E6B3-C809-583ADA2457B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err="1"/>
              <a:t>iGrafx</a:t>
            </a:r>
            <a:r>
              <a:rPr lang="en-US"/>
              <a:t> is a simple, web based business process management tool:</a:t>
            </a:r>
          </a:p>
          <a:p>
            <a:pPr lvl="1">
              <a:buFont typeface="Courier New,monospace" panose="020B0604020202020204" pitchFamily="34" charset="0"/>
              <a:buChar char="o"/>
            </a:pPr>
            <a:r>
              <a:rPr lang="en-US"/>
              <a:t>Process modeling and process mining systems</a:t>
            </a:r>
          </a:p>
          <a:p>
            <a:pPr lvl="1">
              <a:buFont typeface="Courier New,monospace" panose="020B0604020202020204" pitchFamily="34" charset="0"/>
              <a:buChar char="o"/>
            </a:pPr>
            <a:r>
              <a:rPr lang="en-US"/>
              <a:t>Risk mitigation systems built into process modeling and simulations</a:t>
            </a:r>
          </a:p>
          <a:p>
            <a:pPr lvl="1">
              <a:buFont typeface="Courier New,monospace" panose="020B0604020202020204" pitchFamily="34" charset="0"/>
              <a:buChar char="o"/>
            </a:pPr>
            <a:r>
              <a:rPr lang="en-US"/>
              <a:t>Discover – Desing – Optimize</a:t>
            </a:r>
          </a:p>
          <a:p>
            <a:r>
              <a:rPr lang="en-US"/>
              <a:t>How </a:t>
            </a:r>
            <a:r>
              <a:rPr lang="en-US" err="1"/>
              <a:t>iGrafx</a:t>
            </a:r>
            <a:r>
              <a:rPr lang="en-US"/>
              <a:t> differs from SAP </a:t>
            </a:r>
            <a:r>
              <a:rPr lang="en-US" err="1"/>
              <a:t>Signavio</a:t>
            </a:r>
            <a:r>
              <a:rPr lang="en-US"/>
              <a:t>: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/>
              <a:t>Used more for risk management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/>
              <a:t>Ex. Accounting/FI, Pharma, and Aerospace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/>
              <a:t>Made for flexibility, both Cloud on On-site</a:t>
            </a:r>
          </a:p>
          <a:p>
            <a:pPr lvl="1">
              <a:buFont typeface="Courier New" panose="020B0604020202020204" pitchFamily="34" charset="0"/>
              <a:buChar char="o"/>
            </a:pPr>
            <a:endParaRPr lang="en-US" sz="1200"/>
          </a:p>
          <a:p>
            <a:pPr lvl="1">
              <a:buFont typeface="Courier New" panose="020B0604020202020204" pitchFamily="34" charset="0"/>
              <a:buChar char="o"/>
            </a:pPr>
            <a:endParaRPr lang="en-US" sz="1200"/>
          </a:p>
        </p:txBody>
      </p:sp>
      <p:pic>
        <p:nvPicPr>
          <p:cNvPr id="8" name="Content Placeholder 7" descr="iGrafx Launches Pia: Groundbreaking Generative AI Assistant for Process  Intelligence">
            <a:extLst>
              <a:ext uri="{FF2B5EF4-FFF2-40B4-BE49-F238E27FC236}">
                <a16:creationId xmlns:a16="http://schemas.microsoft.com/office/drawing/2014/main" id="{5289E674-95C4-1739-F7CA-CE6712D688E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930515" y="3430214"/>
            <a:ext cx="5167313" cy="1601867"/>
          </a:xfrm>
        </p:spPr>
      </p:pic>
    </p:spTree>
    <p:extLst>
      <p:ext uri="{BB962C8B-B14F-4D97-AF65-F5344CB8AC3E}">
        <p14:creationId xmlns:p14="http://schemas.microsoft.com/office/powerpoint/2010/main" val="20330657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56AC5-6673-6556-B718-F0384159C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accent1"/>
                </a:solidFill>
              </a:rPr>
              <a:t>Alternatives to SAP </a:t>
            </a:r>
            <a:r>
              <a:rPr lang="en-US" err="1">
                <a:solidFill>
                  <a:schemeClr val="accent1"/>
                </a:solidFill>
              </a:rPr>
              <a:t>Signavio</a:t>
            </a:r>
            <a:r>
              <a:rPr lang="en-US">
                <a:solidFill>
                  <a:schemeClr val="accent1"/>
                </a:solidFill>
              </a:rPr>
              <a:t>: Microsoft Power Automate</a:t>
            </a:r>
          </a:p>
        </p:txBody>
      </p:sp>
      <p:pic>
        <p:nvPicPr>
          <p:cNvPr id="5" name="Content Placeholder 4" descr="12 things to know about Kintone and MS Power Automate | Kintone">
            <a:extLst>
              <a:ext uri="{FF2B5EF4-FFF2-40B4-BE49-F238E27FC236}">
                <a16:creationId xmlns:a16="http://schemas.microsoft.com/office/drawing/2014/main" id="{0DA80C80-E2F5-5234-F3F7-DD6F43A6940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496132" y="2936688"/>
            <a:ext cx="2851458" cy="2851458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1AA1AD-296A-9E8C-534D-3770E62DC09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vert="horz" lIns="91440" tIns="45720" rIns="91440" bIns="45720" rtlCol="0" anchor="t">
            <a:normAutofit fontScale="92500"/>
          </a:bodyPr>
          <a:lstStyle/>
          <a:p>
            <a:r>
              <a:rPr lang="en-US"/>
              <a:t>Microsoft Power Automate is a low code business process automation solution: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/>
              <a:t>Uses task and process mining to find bottlenecks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/>
              <a:t>Automate processes and scale across organization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/>
              <a:t>Integration with Microsoft Visio to design basic process diagrams</a:t>
            </a:r>
          </a:p>
          <a:p>
            <a:r>
              <a:rPr lang="en-US"/>
              <a:t>How Microsoft Power Automate differs from SAP </a:t>
            </a:r>
            <a:r>
              <a:rPr lang="en-US" err="1"/>
              <a:t>Signavio</a:t>
            </a:r>
            <a:r>
              <a:rPr lang="en-US"/>
              <a:t>: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/>
              <a:t>Not meant for advanced process modeling or simulation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/>
              <a:t>Highly integrated with Microsoft Office</a:t>
            </a:r>
          </a:p>
          <a:p>
            <a:pPr lvl="1">
              <a:buFont typeface="Courier New" panose="020B0604020202020204" pitchFamily="34" charset="0"/>
              <a:buChar char="o"/>
            </a:pP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9328797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C3F768-87C5-8B81-E7B9-3977AC5730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accent1"/>
                </a:solidFill>
              </a:rPr>
              <a:t>Alternatives to SAP </a:t>
            </a:r>
            <a:r>
              <a:rPr lang="en-US" err="1">
                <a:solidFill>
                  <a:schemeClr val="accent1"/>
                </a:solidFill>
              </a:rPr>
              <a:t>Signavio</a:t>
            </a:r>
            <a:r>
              <a:rPr lang="en-US">
                <a:solidFill>
                  <a:schemeClr val="accent1"/>
                </a:solidFill>
              </a:rPr>
              <a:t>: Aris BPA</a:t>
            </a:r>
          </a:p>
        </p:txBody>
      </p:sp>
      <p:pic>
        <p:nvPicPr>
          <p:cNvPr id="5" name="Content Placeholder 4" descr="Business Process Management - ARIS">
            <a:extLst>
              <a:ext uri="{FF2B5EF4-FFF2-40B4-BE49-F238E27FC236}">
                <a16:creationId xmlns:a16="http://schemas.microsoft.com/office/drawing/2014/main" id="{D30230C4-E8B3-708D-10A6-E3FC1342C1B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763887" y="2898980"/>
            <a:ext cx="2454449" cy="2454449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919C31-2FA5-2BC1-BB95-5242A1B85AD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Aris Business Process Analysis is a business process management and modeling tool: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/>
              <a:t>Used for process mining, analysis, and automation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/>
              <a:t>High level of AI integration for process modeling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/>
              <a:t>Advanced risk compliance</a:t>
            </a:r>
          </a:p>
          <a:p>
            <a:r>
              <a:rPr lang="en-US"/>
              <a:t>How Aris BPA differs from SAP </a:t>
            </a:r>
            <a:r>
              <a:rPr lang="en-US" err="1"/>
              <a:t>Signavio</a:t>
            </a:r>
            <a:r>
              <a:rPr lang="en-US"/>
              <a:t>: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/>
              <a:t>Aris BPA is more technical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/>
              <a:t>Focuses more on governance and automation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/>
              <a:t>Less focus on users and business transformation</a:t>
            </a:r>
          </a:p>
          <a:p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37950679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75D3F49-6EDC-ADAD-0A81-55956B97F1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8AC9A35E-4753-483D-A829-38B764518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3323C2A0-BA7C-2064-22EF-B6D44129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6209925"/>
            <a:ext cx="11155680" cy="45719"/>
          </a:xfrm>
          <a:custGeom>
            <a:avLst/>
            <a:gdLst/>
            <a:ahLst/>
            <a:cxnLst/>
            <a:rect l="l" t="t" r="r" b="b"/>
            <a:pathLst>
              <a:path w="8715708" h="45719">
                <a:moveTo>
                  <a:pt x="0" y="0"/>
                </a:moveTo>
                <a:lnTo>
                  <a:pt x="3694525" y="0"/>
                </a:lnTo>
                <a:lnTo>
                  <a:pt x="5021183" y="0"/>
                </a:lnTo>
                <a:lnTo>
                  <a:pt x="8715708" y="0"/>
                </a:lnTo>
                <a:lnTo>
                  <a:pt x="8715708" y="45719"/>
                </a:lnTo>
                <a:lnTo>
                  <a:pt x="5021183" y="45719"/>
                </a:lnTo>
                <a:lnTo>
                  <a:pt x="3694525" y="45719"/>
                </a:lnTo>
                <a:lnTo>
                  <a:pt x="0" y="4571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6CE3522F-7857-A751-4136-F89AD97207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4826257-9F3B-977D-0B98-89DD82E34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9" y="659193"/>
            <a:ext cx="11376414" cy="90708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600">
                <a:solidFill>
                  <a:schemeClr val="accent1"/>
                </a:solidFill>
              </a:rPr>
              <a:t>Conclusion</a:t>
            </a:r>
            <a:endParaRPr 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55DB229D-A043-4573-A399-947758888D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59D6D7E-B6A1-AAC6-7DFC-2AE3E4F4D0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8825" y="757238"/>
            <a:ext cx="5829300" cy="59817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3B7393B-CA5A-9BE3-2378-32A5F6D67FCF}"/>
              </a:ext>
            </a:extLst>
          </p:cNvPr>
          <p:cNvSpPr txBox="1"/>
          <p:nvPr/>
        </p:nvSpPr>
        <p:spPr>
          <a:xfrm>
            <a:off x="295709" y="1485319"/>
            <a:ext cx="5431339" cy="437042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SAP </a:t>
            </a:r>
            <a:r>
              <a:rPr lang="en-US" err="1"/>
              <a:t>Signavio</a:t>
            </a:r>
            <a:r>
              <a:rPr lang="en-US"/>
              <a:t> recognized as a Leader in 2024 Gartner® Magic Quadrant™ for Process Mining Platforms for second year in a row.</a:t>
            </a:r>
          </a:p>
          <a:p>
            <a:endParaRPr lang="en-US" sz="1400"/>
          </a:p>
          <a:p>
            <a:pPr marL="285750" indent="-285750">
              <a:buFont typeface="Wingdings"/>
              <a:buChar char="Ø"/>
            </a:pPr>
            <a:endParaRPr lang="en-US" sz="1400">
              <a:ea typeface="+mn-lt"/>
              <a:cs typeface="+mn-lt"/>
            </a:endParaRPr>
          </a:p>
          <a:p>
            <a:pPr marL="285750" indent="-285750">
              <a:buFont typeface="Wingdings"/>
              <a:buChar char="Ø"/>
            </a:pPr>
            <a:r>
              <a:rPr lang="en-US" sz="1400"/>
              <a:t>Advanced AI capabilities</a:t>
            </a:r>
          </a:p>
          <a:p>
            <a:pPr marL="285750" indent="-285750">
              <a:buFont typeface="Wingdings"/>
              <a:buChar char="Ø"/>
            </a:pPr>
            <a:endParaRPr lang="en-US" sz="1400"/>
          </a:p>
          <a:p>
            <a:pPr marL="285750" indent="-285750">
              <a:buFont typeface="Wingdings"/>
              <a:buChar char="Ø"/>
            </a:pPr>
            <a:r>
              <a:rPr lang="en-US" sz="1400"/>
              <a:t>Prioritize</a:t>
            </a:r>
            <a:r>
              <a:rPr lang="en-US" sz="1400">
                <a:ea typeface="+mn-lt"/>
                <a:cs typeface="+mn-lt"/>
              </a:rPr>
              <a:t> and clearly communicate ROI</a:t>
            </a:r>
            <a:endParaRPr lang="en-US" sz="1400"/>
          </a:p>
          <a:p>
            <a:pPr marL="285750" indent="-285750">
              <a:buFont typeface="Wingdings"/>
              <a:buChar char="Ø"/>
            </a:pPr>
            <a:endParaRPr lang="en-US" sz="1400">
              <a:ea typeface="+mn-lt"/>
              <a:cs typeface="+mn-lt"/>
            </a:endParaRPr>
          </a:p>
          <a:p>
            <a:pPr marL="285750" indent="-285750">
              <a:buFont typeface="Wingdings"/>
              <a:buChar char="Ø"/>
            </a:pPr>
            <a:r>
              <a:rPr lang="en-US" sz="1400">
                <a:ea typeface="+mn-lt"/>
                <a:cs typeface="+mn-lt"/>
              </a:rPr>
              <a:t>Automated root cause analysis</a:t>
            </a:r>
          </a:p>
          <a:p>
            <a:pPr marL="285750" indent="-285750">
              <a:buFont typeface="Wingdings"/>
              <a:buChar char="Ø"/>
            </a:pPr>
            <a:endParaRPr lang="en-US" sz="1400">
              <a:ea typeface="+mn-lt"/>
              <a:cs typeface="+mn-lt"/>
            </a:endParaRPr>
          </a:p>
          <a:p>
            <a:pPr marL="285750" indent="-285750">
              <a:buFont typeface="Wingdings"/>
              <a:buChar char="Ø"/>
            </a:pPr>
            <a:r>
              <a:rPr lang="en-US" sz="1400">
                <a:ea typeface="+mn-lt"/>
                <a:cs typeface="+mn-lt"/>
              </a:rPr>
              <a:t>A redesigned process data pipeline-interface</a:t>
            </a:r>
          </a:p>
          <a:p>
            <a:pPr marL="285750" indent="-285750">
              <a:buFont typeface="Wingdings"/>
              <a:buChar char="Ø"/>
            </a:pPr>
            <a:endParaRPr lang="en-US" sz="1400">
              <a:solidFill>
                <a:srgbClr val="475E75"/>
              </a:solidFill>
              <a:ea typeface="+mn-lt"/>
              <a:cs typeface="+mn-lt"/>
            </a:endParaRPr>
          </a:p>
          <a:p>
            <a:pPr marL="285750" indent="-285750">
              <a:buFont typeface="Wingdings"/>
              <a:buChar char="Ø"/>
            </a:pPr>
            <a:r>
              <a:rPr lang="en-US" sz="1400">
                <a:ea typeface="+mn-lt"/>
                <a:cs typeface="+mn-lt"/>
              </a:rPr>
              <a:t>Enhanced benchmarking analytics</a:t>
            </a:r>
            <a:endParaRPr lang="en-US" sz="1400"/>
          </a:p>
          <a:p>
            <a:endParaRPr lang="en-US" sz="1400">
              <a:ea typeface="+mn-lt"/>
              <a:cs typeface="+mn-lt"/>
            </a:endParaRPr>
          </a:p>
          <a:p>
            <a:pPr marL="285750" indent="-285750">
              <a:buFont typeface="Wingdings"/>
              <a:buChar char="Ø"/>
            </a:pPr>
            <a:r>
              <a:rPr lang="en-US" sz="1400">
                <a:ea typeface="+mn-lt"/>
                <a:cs typeface="+mn-lt"/>
              </a:rPr>
              <a:t>Flexible dashboard filtering </a:t>
            </a:r>
          </a:p>
          <a:p>
            <a:endParaRPr lang="en-US" sz="1400">
              <a:ea typeface="+mn-lt"/>
              <a:cs typeface="+mn-lt"/>
            </a:endParaRPr>
          </a:p>
          <a:p>
            <a:pPr marL="285750" indent="-285750">
              <a:buFont typeface="Wingdings"/>
              <a:buChar char="Ø"/>
            </a:pPr>
            <a:r>
              <a:rPr lang="en-US" sz="1400">
                <a:ea typeface="+mn-lt"/>
                <a:cs typeface="+mn-lt"/>
              </a:rPr>
              <a:t>Improved workflows </a:t>
            </a:r>
          </a:p>
          <a:p>
            <a:pPr marL="285750" indent="-285750">
              <a:buFont typeface="Wingdings"/>
              <a:buChar char="Ø"/>
            </a:pP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12858220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3966F27-8D58-CDC8-2679-0F3FE5D060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14E4883E-0057-0E6E-EB43-9899B9C942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0FD7FFB1-C92D-EF6B-75C8-9347B4CB31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6209925"/>
            <a:ext cx="11155680" cy="45719"/>
          </a:xfrm>
          <a:custGeom>
            <a:avLst/>
            <a:gdLst/>
            <a:ahLst/>
            <a:cxnLst/>
            <a:rect l="l" t="t" r="r" b="b"/>
            <a:pathLst>
              <a:path w="8715708" h="45719">
                <a:moveTo>
                  <a:pt x="0" y="0"/>
                </a:moveTo>
                <a:lnTo>
                  <a:pt x="3694525" y="0"/>
                </a:lnTo>
                <a:lnTo>
                  <a:pt x="5021183" y="0"/>
                </a:lnTo>
                <a:lnTo>
                  <a:pt x="8715708" y="0"/>
                </a:lnTo>
                <a:lnTo>
                  <a:pt x="8715708" y="45719"/>
                </a:lnTo>
                <a:lnTo>
                  <a:pt x="5021183" y="45719"/>
                </a:lnTo>
                <a:lnTo>
                  <a:pt x="3694525" y="45719"/>
                </a:lnTo>
                <a:lnTo>
                  <a:pt x="0" y="4571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E3E732DF-31C5-E637-4890-18970C4F27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A6E2F42-A197-DD3A-5A95-C5AC49599D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6553" y="2276468"/>
            <a:ext cx="4241672" cy="679215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Thank You !</a:t>
            </a:r>
            <a:endParaRPr lang="en-US" dirty="0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36F12BCE-A568-C793-804D-D5B66AAE0E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088841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5249062A-D4B8-4980-B15D-2F0CF58BB5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4133" y="764715"/>
            <a:ext cx="3171486" cy="934267"/>
          </a:xfrm>
        </p:spPr>
        <p:txBody>
          <a:bodyPr/>
          <a:lstStyle/>
          <a:p>
            <a:r>
              <a:rPr lang="en-US">
                <a:solidFill>
                  <a:srgbClr val="5DAAB0"/>
                </a:solidFill>
              </a:rPr>
              <a:t>References</a:t>
            </a:r>
            <a:endParaRPr lang="en-US" err="1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59FCEF3-B015-47B8-8D8F-7C0C90D275E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94357" y="1711282"/>
            <a:ext cx="5730918" cy="1304968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>
                <a:cs typeface="Arial"/>
              </a:rPr>
              <a:t> </a:t>
            </a:r>
            <a:endParaRPr lang="en-US"/>
          </a:p>
        </p:txBody>
      </p:sp>
      <p:pic>
        <p:nvPicPr>
          <p:cNvPr id="13" name="Picture Placeholder 12" descr="A group of people sitting in front of a window">
            <a:extLst>
              <a:ext uri="{FF2B5EF4-FFF2-40B4-BE49-F238E27FC236}">
                <a16:creationId xmlns:a16="http://schemas.microsoft.com/office/drawing/2014/main" id="{52A2CEC9-3F71-424A-8B32-9D07BE6254B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44976" b="13760"/>
          <a:stretch/>
        </p:blipFill>
        <p:spPr>
          <a:xfrm>
            <a:off x="0" y="3623341"/>
            <a:ext cx="12192000" cy="323465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310DE8C-F72D-A02E-32A2-C78F36D4861F}"/>
              </a:ext>
            </a:extLst>
          </p:cNvPr>
          <p:cNvSpPr txBox="1"/>
          <p:nvPr/>
        </p:nvSpPr>
        <p:spPr>
          <a:xfrm>
            <a:off x="3636266" y="1263450"/>
            <a:ext cx="8225398" cy="236988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>
                <a:ea typeface="+mn-lt"/>
                <a:cs typeface="+mn-lt"/>
                <a:hlinkClick r:id="rId4"/>
              </a:rPr>
              <a:t>S</a:t>
            </a:r>
            <a:r>
              <a:rPr lang="en-US" sz="1200">
                <a:ea typeface="+mn-lt"/>
                <a:cs typeface="+mn-lt"/>
                <a:hlinkClick r:id="rId4"/>
              </a:rPr>
              <a:t>AP Signavio - What is it? - SAP Community</a:t>
            </a:r>
            <a:endParaRPr lang="en-US" sz="1200">
              <a:ea typeface="+mn-lt"/>
              <a:cs typeface="+mn-lt"/>
            </a:endParaRPr>
          </a:p>
          <a:p>
            <a:r>
              <a:rPr lang="en-US" sz="1200">
                <a:ea typeface="+mn-lt"/>
                <a:cs typeface="+mn-lt"/>
                <a:hlinkClick r:id="rId5"/>
              </a:rPr>
              <a:t>Yamaha Motors: Driving growth and accelerating innovation through business transformation - SAP Signavio</a:t>
            </a:r>
            <a:endParaRPr lang="en-US" sz="1200">
              <a:ea typeface="+mn-lt"/>
              <a:cs typeface="+mn-lt"/>
            </a:endParaRPr>
          </a:p>
          <a:p>
            <a:r>
              <a:rPr lang="en-US" sz="1200">
                <a:ea typeface="+mn-lt"/>
                <a:cs typeface="+mn-lt"/>
                <a:hlinkClick r:id="rId6"/>
              </a:rPr>
              <a:t>Hilti Group: How Can Streamlining Processes Help Build a Consistent and Superior Customer Experience?</a:t>
            </a:r>
            <a:endParaRPr lang="en-US" sz="1200">
              <a:ea typeface="+mn-lt"/>
              <a:cs typeface="+mn-lt"/>
            </a:endParaRPr>
          </a:p>
          <a:p>
            <a:r>
              <a:rPr lang="en-US" sz="1200">
                <a:ea typeface="+mn-lt"/>
                <a:cs typeface="+mn-lt"/>
                <a:hlinkClick r:id="rId7"/>
              </a:rPr>
              <a:t>The SAP Signavio Suite</a:t>
            </a:r>
            <a:endParaRPr lang="en-US" sz="1200">
              <a:ea typeface="+mn-lt"/>
              <a:cs typeface="+mn-lt"/>
            </a:endParaRPr>
          </a:p>
          <a:p>
            <a:r>
              <a:rPr lang="en-US" sz="1200">
                <a:ea typeface="+mn-lt"/>
                <a:cs typeface="+mn-lt"/>
                <a:hlinkClick r:id="rId8"/>
              </a:rPr>
              <a:t>Top 10 SAP Signavio Alternatives &amp; Competitors in 2025 | G2</a:t>
            </a:r>
            <a:endParaRPr lang="en-US" sz="1200">
              <a:ea typeface="+mn-lt"/>
              <a:cs typeface="+mn-lt"/>
            </a:endParaRPr>
          </a:p>
          <a:p>
            <a:r>
              <a:rPr lang="en-US" sz="1200">
                <a:ea typeface="+mn-lt"/>
                <a:cs typeface="+mn-lt"/>
                <a:hlinkClick r:id="rId9"/>
              </a:rPr>
              <a:t>SAP Signavio | 2024 Magic Quadrant for Process Mining | SAP News</a:t>
            </a:r>
            <a:endParaRPr lang="en-US" sz="1200">
              <a:ea typeface="+mn-lt"/>
              <a:cs typeface="+mn-lt"/>
            </a:endParaRPr>
          </a:p>
          <a:p>
            <a:r>
              <a:rPr lang="en-US" sz="1200">
                <a:ea typeface="+mn-lt"/>
                <a:cs typeface="+mn-lt"/>
                <a:hlinkClick r:id="rId10"/>
              </a:rPr>
              <a:t>OUT NOW: SAP Signavio February 2025 Release - Expl... - SAP Community</a:t>
            </a:r>
          </a:p>
          <a:p>
            <a:r>
              <a:rPr lang="en-US" sz="1200">
                <a:ea typeface="+mn-lt"/>
                <a:cs typeface="+mn-lt"/>
                <a:hlinkClick r:id="rId11"/>
              </a:rPr>
              <a:t>https://www.celonis.com/platform/process-mining/</a:t>
            </a:r>
            <a:endParaRPr lang="en-US">
              <a:ea typeface="+mn-lt"/>
              <a:cs typeface="+mn-lt"/>
            </a:endParaRPr>
          </a:p>
          <a:p>
            <a:r>
              <a:rPr lang="en-US" sz="1200">
                <a:ea typeface="+mn-lt"/>
                <a:cs typeface="+mn-lt"/>
                <a:hlinkClick r:id="rId12"/>
              </a:rPr>
              <a:t>https://www.igrafx.com/process-mining/</a:t>
            </a:r>
            <a:endParaRPr lang="en-US">
              <a:ea typeface="+mn-lt"/>
              <a:cs typeface="+mn-lt"/>
            </a:endParaRPr>
          </a:p>
          <a:p>
            <a:r>
              <a:rPr lang="en-US" sz="1200">
                <a:ea typeface="+mn-lt"/>
                <a:cs typeface="+mn-lt"/>
                <a:hlinkClick r:id="rId13"/>
              </a:rPr>
              <a:t>https://www.microsoft.com/en-us/power-platform/products/power-automate</a:t>
            </a:r>
            <a:endParaRPr lang="en-US"/>
          </a:p>
          <a:p>
            <a:r>
              <a:rPr lang="en-US" sz="1200">
                <a:ea typeface="+mn-lt"/>
                <a:cs typeface="+mn-lt"/>
                <a:hlinkClick r:id="rId14"/>
              </a:rPr>
              <a:t>https://aris.com/business-process-analysis/</a:t>
            </a:r>
            <a:endParaRPr lang="en-US">
              <a:ea typeface="+mn-lt"/>
              <a:cs typeface="+mn-lt"/>
            </a:endParaRPr>
          </a:p>
          <a:p>
            <a:endParaRPr lang="en-US" sz="120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803829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Placeholder 23" descr="Decorative" title="Decorative">
            <a:extLst>
              <a:ext uri="{FF2B5EF4-FFF2-40B4-BE49-F238E27FC236}">
                <a16:creationId xmlns:a16="http://schemas.microsoft.com/office/drawing/2014/main" id="{28471B48-B5D4-4311-8051-3D8458674D12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/>
          </a:stretch>
        </p:blipFill>
        <p:spPr>
          <a:xfrm>
            <a:off x="-1" y="4407627"/>
            <a:ext cx="3054096" cy="2426914"/>
          </a:xfrm>
        </p:spPr>
      </p:pic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6D905B54-BC78-4D3A-98A7-8BF350FAE60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64410" y="3207346"/>
            <a:ext cx="2795632" cy="681370"/>
          </a:xfrm>
        </p:spPr>
        <p:txBody>
          <a:bodyPr/>
          <a:lstStyle/>
          <a:p>
            <a:pPr algn="l"/>
            <a:r>
              <a:rPr lang="en-US" sz="1800">
                <a:cs typeface="Arial"/>
              </a:rPr>
              <a:t>Cloud based </a:t>
            </a:r>
            <a:endParaRPr lang="en-US"/>
          </a:p>
          <a:p>
            <a:pPr algn="l"/>
            <a:r>
              <a:rPr lang="en-US" sz="1800">
                <a:cs typeface="Arial"/>
              </a:rPr>
              <a:t>Business Process Management too</a:t>
            </a:r>
            <a:r>
              <a:rPr lang="en-US">
                <a:cs typeface="Arial"/>
              </a:rPr>
              <a:t>l</a:t>
            </a:r>
            <a:endParaRPr lang="en-US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3604A973-1FC1-4BD3-A8B8-0C46262D77B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309520" y="5257516"/>
            <a:ext cx="2517605" cy="382749"/>
          </a:xfrm>
        </p:spPr>
        <p:txBody>
          <a:bodyPr/>
          <a:lstStyle/>
          <a:p>
            <a:pPr algn="l"/>
            <a:r>
              <a:rPr lang="en-US">
                <a:cs typeface="Arial"/>
              </a:rPr>
              <a:t>Key Component of SAP Business Transformation Suite</a:t>
            </a:r>
            <a:endParaRPr lang="en-US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DDC5EC52-0B52-4D0E-B00E-8E5EF35BC9C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401984" y="5442867"/>
            <a:ext cx="2517605" cy="382749"/>
          </a:xfrm>
        </p:spPr>
        <p:txBody>
          <a:bodyPr vert="horz" lIns="0" tIns="45720" rIns="91440" bIns="45720" rtlCol="0" anchor="ctr">
            <a:noAutofit/>
          </a:bodyPr>
          <a:lstStyle/>
          <a:p>
            <a:pPr algn="l"/>
            <a:r>
              <a:rPr lang="en-US">
                <a:cs typeface="Arial"/>
              </a:rPr>
              <a:t>Enable organization to understand ,innovate and transform business processes </a:t>
            </a:r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038D87-DF9D-D2B5-6765-A30280372036}"/>
              </a:ext>
            </a:extLst>
          </p:cNvPr>
          <p:cNvSpPr txBox="1"/>
          <p:nvPr/>
        </p:nvSpPr>
        <p:spPr>
          <a:xfrm>
            <a:off x="0" y="6496050"/>
            <a:ext cx="3054350" cy="317500"/>
          </a:xfrm>
          <a:prstGeom prst="rect">
            <a:avLst/>
          </a:prstGeom>
        </p:spPr>
        <p:txBody>
          <a:bodyPr>
            <a:normAutofit fontScale="47500" lnSpcReduction="20000"/>
          </a:bodyPr>
          <a:lstStyle/>
          <a:p>
            <a:r>
              <a:rPr lang="en-US"/>
              <a:t>ThePhoto by PhotoAuthor is licensed under CCYYSA.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19A3D088-C717-DB36-D193-015731798A9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/>
          <a:srcRect t="4752" b="4752"/>
          <a:stretch/>
        </p:blipFill>
        <p:spPr>
          <a:xfrm>
            <a:off x="6097472" y="4430449"/>
            <a:ext cx="3037701" cy="2451786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A314D0A-A298-9602-A2C7-CA85EE6700C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4110" t="-101" r="467" b="-323"/>
          <a:stretch/>
        </p:blipFill>
        <p:spPr>
          <a:xfrm>
            <a:off x="3062564" y="1954060"/>
            <a:ext cx="3044088" cy="244924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5CAA5FB-3654-66AA-BE5C-288A3147A1CC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-341" t="13851" r="-1065" b="6085"/>
          <a:stretch/>
        </p:blipFill>
        <p:spPr>
          <a:xfrm>
            <a:off x="9135529" y="1970565"/>
            <a:ext cx="3057177" cy="2460378"/>
          </a:xfrm>
          <a:prstGeom prst="rect">
            <a:avLst/>
          </a:prstGeom>
        </p:spPr>
      </p:pic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95A5631A-4B96-191F-AB18-83241F482ED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59042" y="3182274"/>
            <a:ext cx="2782648" cy="371707"/>
          </a:xfrm>
        </p:spPr>
        <p:txBody>
          <a:bodyPr/>
          <a:lstStyle/>
          <a:p>
            <a:pPr algn="l"/>
            <a:r>
              <a:rPr lang="en-US">
                <a:cs typeface="Arial"/>
              </a:rPr>
              <a:t>Offered as essential component of Rise with SAP starter pack</a:t>
            </a:r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900EA99-406A-5B19-43DF-C5C37B5F2634}"/>
              </a:ext>
            </a:extLst>
          </p:cNvPr>
          <p:cNvSpPr txBox="1"/>
          <p:nvPr/>
        </p:nvSpPr>
        <p:spPr>
          <a:xfrm>
            <a:off x="523103" y="811427"/>
            <a:ext cx="344341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b="1">
                <a:solidFill>
                  <a:srgbClr val="EBA000"/>
                </a:solidFill>
              </a:rPr>
              <a:t>Introduction</a:t>
            </a:r>
            <a:r>
              <a:rPr lang="en-US" sz="3600"/>
              <a:t>​ </a:t>
            </a:r>
          </a:p>
        </p:txBody>
      </p:sp>
      <p:pic>
        <p:nvPicPr>
          <p:cNvPr id="39" name="Picture 38" descr="A blue and white logo&#10;&#10;AI-generated content may be incorrect.">
            <a:extLst>
              <a:ext uri="{FF2B5EF4-FFF2-40B4-BE49-F238E27FC236}">
                <a16:creationId xmlns:a16="http://schemas.microsoft.com/office/drawing/2014/main" id="{F3415BEC-2260-A749-11B0-780E2107B8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93358" y="810397"/>
            <a:ext cx="2857500" cy="6858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1480564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EF0240E2-270B-47F4-97C1-065A42CC27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2486" y="241241"/>
            <a:ext cx="3686159" cy="1466055"/>
          </a:xfrm>
        </p:spPr>
        <p:txBody>
          <a:bodyPr/>
          <a:lstStyle/>
          <a:p>
            <a:r>
              <a:rPr lang="en-US"/>
              <a:t>Why </a:t>
            </a:r>
            <a:r>
              <a:rPr lang="en-US" err="1"/>
              <a:t>Signavio</a:t>
            </a:r>
            <a:r>
              <a:rPr lang="en-US"/>
              <a:t> ?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752924E-B022-4FF4-B161-31F5531EC8D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701551" y="1253874"/>
            <a:ext cx="4780667" cy="4361006"/>
          </a:xfrm>
        </p:spPr>
        <p:txBody>
          <a:bodyPr vert="horz" lIns="0" tIns="72000" rIns="91440" bIns="45720" rtlCol="0" anchor="t">
            <a:normAutofit/>
          </a:bodyPr>
          <a:lstStyle/>
          <a:p>
            <a:pPr>
              <a:buFont typeface="Wingdings" panose="020B0604020202020204" pitchFamily="34" charset="0"/>
              <a:buChar char="Ø"/>
            </a:pPr>
            <a:r>
              <a:rPr lang="en-US" sz="1800"/>
              <a:t>BPM for All </a:t>
            </a:r>
            <a:endParaRPr lang="en-US"/>
          </a:p>
          <a:p>
            <a:pPr>
              <a:buFont typeface="Wingdings" panose="020B0604020202020204" pitchFamily="34" charset="0"/>
              <a:buChar char="Ø"/>
            </a:pPr>
            <a:r>
              <a:rPr lang="en-US" sz="1800"/>
              <a:t>All in one Business Process Management solution</a:t>
            </a:r>
          </a:p>
          <a:p>
            <a:pPr>
              <a:buFont typeface="Wingdings" panose="020B0604020202020204" pitchFamily="34" charset="0"/>
              <a:buChar char="Ø"/>
            </a:pPr>
            <a:r>
              <a:rPr lang="en-US" sz="1800"/>
              <a:t>Customer at the center  </a:t>
            </a:r>
          </a:p>
          <a:p>
            <a:pPr>
              <a:buFont typeface="Wingdings" panose="020B0604020202020204" pitchFamily="34" charset="0"/>
              <a:buChar char="Ø"/>
            </a:pPr>
            <a:r>
              <a:rPr lang="en-US" sz="1800"/>
              <a:t>Single source of truth</a:t>
            </a:r>
          </a:p>
          <a:p>
            <a:pPr>
              <a:buFont typeface="Wingdings" panose="020B0604020202020204" pitchFamily="34" charset="0"/>
              <a:buChar char="Ø"/>
            </a:pPr>
            <a:r>
              <a:rPr lang="en-US" sz="1800"/>
              <a:t>Focus on future</a:t>
            </a:r>
          </a:p>
          <a:p>
            <a:pPr>
              <a:buFont typeface="Wingdings" panose="020B0604020202020204" pitchFamily="34" charset="0"/>
              <a:buChar char="Ø"/>
            </a:pPr>
            <a:r>
              <a:rPr lang="en-US" sz="1800"/>
              <a:t>Change the way of doing business</a:t>
            </a:r>
          </a:p>
          <a:p>
            <a:pPr>
              <a:buFont typeface="Wingdings" panose="020B0604020202020204" pitchFamily="34" charset="0"/>
              <a:buChar char="Ø"/>
            </a:pPr>
            <a:r>
              <a:rPr lang="en-US" sz="1800"/>
              <a:t>Adapt to customer needs</a:t>
            </a:r>
          </a:p>
        </p:txBody>
      </p:sp>
      <p:pic>
        <p:nvPicPr>
          <p:cNvPr id="19" name="Picture Placeholder 18" title="Decorative"/>
          <p:cNvPicPr>
            <a:picLocks noGrp="1" noChangeAspect="1"/>
          </p:cNvPicPr>
          <p:nvPr>
            <p:ph type="pic" sz="quarter" idx="16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18" name="Picture Placeholder 15" title="Decorative"/>
          <p:cNvPicPr>
            <a:picLocks noGrp="1" noChangeAspect="1"/>
          </p:cNvPicPr>
          <p:nvPr>
            <p:ph type="pic" sz="quarter" idx="17"/>
          </p:nvPr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1D60977-6E28-33F3-E047-D15959DE3D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54237" y="4895011"/>
            <a:ext cx="5081493" cy="205747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8859411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186EE9E-ACD9-0A74-ED0B-1EA9647B4F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6D16C4DE-5FF1-8D34-BBA1-FC43F31556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8D49458-705B-52D3-F275-737CF6E6DB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801712"/>
            <a:ext cx="10101469" cy="730858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n-US" sz="4000">
                <a:solidFill>
                  <a:schemeClr val="accent1"/>
                </a:solidFill>
              </a:rPr>
              <a:t>How </a:t>
            </a:r>
            <a:r>
              <a:rPr lang="en-US" sz="4000" err="1">
                <a:solidFill>
                  <a:schemeClr val="accent1"/>
                </a:solidFill>
              </a:rPr>
              <a:t>Signavio</a:t>
            </a:r>
            <a:r>
              <a:rPr lang="en-US" sz="4000">
                <a:solidFill>
                  <a:schemeClr val="accent1"/>
                </a:solidFill>
              </a:rPr>
              <a:t> Works ?</a:t>
            </a:r>
            <a:br>
              <a:rPr lang="en-US" sz="4000">
                <a:solidFill>
                  <a:schemeClr val="accent1"/>
                </a:solidFill>
              </a:rPr>
            </a:br>
            <a:r>
              <a:rPr lang="en-US" sz="4000">
                <a:solidFill>
                  <a:schemeClr val="accent1"/>
                </a:solidFill>
              </a:rPr>
              <a:t>Process Analysis And Mining : Process Insights</a:t>
            </a: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B6914053-73D7-E377-E88C-94E35AAD48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1D3C70-631C-3DA4-B22A-31A2AF59F8BA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>
          <a:xfrm>
            <a:off x="11457432" y="6419088"/>
            <a:ext cx="64008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47FEACEE-25B4-4A2D-B147-27296E36371D}" type="slidenum">
              <a:rPr lang="en-US" altLang="zh-CN">
                <a:solidFill>
                  <a:srgbClr val="000000"/>
                </a:solidFill>
              </a:rPr>
              <a:pPr>
                <a:spcAft>
                  <a:spcPts val="600"/>
                </a:spcAft>
              </a:pPr>
              <a:t>5</a:t>
            </a:fld>
            <a:endParaRPr lang="en-US" altLang="zh-CN">
              <a:solidFill>
                <a:srgbClr val="000000"/>
              </a:solidFill>
            </a:endParaRPr>
          </a:p>
        </p:txBody>
      </p:sp>
      <p:pic>
        <p:nvPicPr>
          <p:cNvPr id="28" name="Picture 27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A4B404A6-4D60-D4CC-1F47-9274C54BF3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130" y="3007805"/>
            <a:ext cx="7321827" cy="30621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4" name="Arrow: Left 33">
            <a:extLst>
              <a:ext uri="{FF2B5EF4-FFF2-40B4-BE49-F238E27FC236}">
                <a16:creationId xmlns:a16="http://schemas.microsoft.com/office/drawing/2014/main" id="{C9FC3A99-3AEB-305B-D5C8-44F7BAE2A8DE}"/>
              </a:ext>
            </a:extLst>
          </p:cNvPr>
          <p:cNvSpPr/>
          <p:nvPr/>
        </p:nvSpPr>
        <p:spPr>
          <a:xfrm>
            <a:off x="3257200" y="5246996"/>
            <a:ext cx="593514" cy="334023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diagram of process collaboration hub&#10;&#10;AI-generated content may be incorrect.">
            <a:extLst>
              <a:ext uri="{FF2B5EF4-FFF2-40B4-BE49-F238E27FC236}">
                <a16:creationId xmlns:a16="http://schemas.microsoft.com/office/drawing/2014/main" id="{82387B07-0A33-0A1F-5C28-3C4AE6CF1C9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947" t="4528" r="6462" b="1328"/>
          <a:stretch/>
        </p:blipFill>
        <p:spPr>
          <a:xfrm>
            <a:off x="7858174" y="2749215"/>
            <a:ext cx="4020489" cy="3855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0527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0EBCFC4-9CA6-1B91-0425-E3EAAE3222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4CD19C49-3557-A6DF-8E13-9F1A2BF976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DFD8A241-A515-F977-3664-AB4113CF39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E8A0A22-430C-EB61-332A-30E807171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658147"/>
            <a:ext cx="10101469" cy="730858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n-US" sz="4000">
                <a:solidFill>
                  <a:schemeClr val="accent1"/>
                </a:solidFill>
              </a:rPr>
              <a:t>Process Analysis And Mining - Process Insights</a:t>
            </a: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5264A963-C685-B8F0-DDFB-3509564DDA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27B435-930D-A496-4185-FED162C4F1BD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>
          <a:xfrm>
            <a:off x="11457432" y="6419088"/>
            <a:ext cx="64008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47FEACEE-25B4-4A2D-B147-27296E36371D}" type="slidenum">
              <a:rPr lang="en-US" altLang="zh-CN">
                <a:solidFill>
                  <a:srgbClr val="000000"/>
                </a:solidFill>
              </a:rPr>
              <a:pPr>
                <a:spcAft>
                  <a:spcPts val="600"/>
                </a:spcAft>
              </a:pPr>
              <a:t>6</a:t>
            </a:fld>
            <a:endParaRPr lang="en-US" altLang="zh-CN">
              <a:solidFill>
                <a:srgbClr val="000000"/>
              </a:solidFill>
            </a:endParaRPr>
          </a:p>
        </p:txBody>
      </p:sp>
      <p:pic>
        <p:nvPicPr>
          <p:cNvPr id="32" name="Picture 3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B53C8CC-84C1-C6A1-093C-95D33EF062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493" y="1358029"/>
            <a:ext cx="7223263" cy="28579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53131910-CB46-0998-32C4-5667E4262BD5}"/>
              </a:ext>
            </a:extLst>
          </p:cNvPr>
          <p:cNvSpPr txBox="1"/>
          <p:nvPr/>
        </p:nvSpPr>
        <p:spPr>
          <a:xfrm>
            <a:off x="1805376" y="5225210"/>
            <a:ext cx="261172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accent1"/>
                </a:solidFill>
              </a:rPr>
              <a:t>Performance Indicators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85976E3-670B-EA8B-4CA4-3CBF5A4E5433}"/>
              </a:ext>
            </a:extLst>
          </p:cNvPr>
          <p:cNvSpPr txBox="1"/>
          <p:nvPr/>
        </p:nvSpPr>
        <p:spPr>
          <a:xfrm>
            <a:off x="8575028" y="2387035"/>
            <a:ext cx="309972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accent1"/>
                </a:solidFill>
              </a:rPr>
              <a:t>Process Flows</a:t>
            </a:r>
          </a:p>
        </p:txBody>
      </p:sp>
      <p:pic>
        <p:nvPicPr>
          <p:cNvPr id="2" name="Picture 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BC276F2-DB22-0F17-EEB0-B28EE7F99B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1763" y="3836643"/>
            <a:ext cx="4138742" cy="2778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4331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96D86F4-F248-DF16-9C2A-D03C816DE3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42E7F415-D93C-E772-3EAB-F54EBBD032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7DBCA77A-E348-35AB-5A82-6DDB4DFECC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350E42F-9BD8-6E4A-1195-3AF50CCB1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658147"/>
            <a:ext cx="10101469" cy="730858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n-US" sz="4000">
                <a:solidFill>
                  <a:schemeClr val="accent1"/>
                </a:solidFill>
              </a:rPr>
              <a:t>Process Analysis And Mining : Process Insights</a:t>
            </a: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A1C41FCC-5661-CC77-7692-003CD7BED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584881-9E15-F499-F64D-5E68FD1A7FF1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>
          <a:xfrm>
            <a:off x="11457432" y="6419088"/>
            <a:ext cx="64008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47FEACEE-25B4-4A2D-B147-27296E36371D}" type="slidenum">
              <a:rPr lang="en-US" altLang="zh-CN">
                <a:solidFill>
                  <a:srgbClr val="000000"/>
                </a:solidFill>
              </a:rPr>
              <a:pPr>
                <a:spcAft>
                  <a:spcPts val="600"/>
                </a:spcAft>
              </a:pPr>
              <a:t>7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00A909A-C8AD-769B-C87C-B75C63850738}"/>
              </a:ext>
            </a:extLst>
          </p:cNvPr>
          <p:cNvSpPr txBox="1"/>
          <p:nvPr/>
        </p:nvSpPr>
        <p:spPr>
          <a:xfrm>
            <a:off x="1805376" y="5225210"/>
            <a:ext cx="306480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accent1"/>
                </a:solidFill>
              </a:rPr>
              <a:t>Innovation Recommendations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BA47A84-D8A5-B8A1-BFBC-EEF20DAA6ED0}"/>
              </a:ext>
            </a:extLst>
          </p:cNvPr>
          <p:cNvSpPr txBox="1"/>
          <p:nvPr/>
        </p:nvSpPr>
        <p:spPr>
          <a:xfrm>
            <a:off x="8575028" y="2387035"/>
            <a:ext cx="309972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accent1"/>
                </a:solidFill>
              </a:rPr>
              <a:t>Correction Recommendations</a:t>
            </a:r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6936246-644C-E081-518D-155768AB38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604" y="3711764"/>
            <a:ext cx="4354470" cy="30400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Picture 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F233174-A46C-6260-CABA-02AC0F8A18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518" y="1391550"/>
            <a:ext cx="7580099" cy="30554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852798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84A970E-17BD-9211-D374-4B6505CC80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5A789891-E50F-2E67-C7A1-4DDE9F1F58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B7624723-60F5-0B8F-D8A6-952A32394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C6A5710-78F2-D2D1-81FD-8FC107FF0A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658147"/>
            <a:ext cx="11151793" cy="730858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n-US" sz="4000">
                <a:solidFill>
                  <a:schemeClr val="accent1"/>
                </a:solidFill>
              </a:rPr>
              <a:t>Process Analysis And Mining : Process Intelligence</a:t>
            </a:r>
            <a:endParaRPr lang="en-US" sz="4000" b="0">
              <a:solidFill>
                <a:schemeClr val="accent1"/>
              </a:solidFill>
            </a:endParaRPr>
          </a:p>
          <a:p>
            <a:endParaRPr lang="en-US" sz="4000">
              <a:solidFill>
                <a:schemeClr val="accent1"/>
              </a:solidFill>
            </a:endParaRP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D56331BE-B5A1-D362-0512-3C43756099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5C077E-8DCD-999F-3846-2CD9C04AE2A8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>
          <a:xfrm>
            <a:off x="11457432" y="6419088"/>
            <a:ext cx="64008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47FEACEE-25B4-4A2D-B147-27296E36371D}" type="slidenum">
              <a:rPr lang="en-US" altLang="zh-CN">
                <a:solidFill>
                  <a:srgbClr val="000000"/>
                </a:solidFill>
              </a:rPr>
              <a:pPr>
                <a:spcAft>
                  <a:spcPts val="600"/>
                </a:spcAft>
              </a:pPr>
              <a:t>8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D64D84A-576A-7EEC-9EF7-F82C618FE4A4}"/>
              </a:ext>
            </a:extLst>
          </p:cNvPr>
          <p:cNvSpPr txBox="1"/>
          <p:nvPr/>
        </p:nvSpPr>
        <p:spPr>
          <a:xfrm>
            <a:off x="524333" y="5401905"/>
            <a:ext cx="557345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accent1"/>
                </a:solidFill>
              </a:rPr>
              <a:t>Enables process analysts to create full data story from problem discovery to context framing</a:t>
            </a:r>
          </a:p>
        </p:txBody>
      </p:sp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9A95711-8E15-1912-4110-B685CD3263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043" y="1384186"/>
            <a:ext cx="5676350" cy="31178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11AB1A4-F51B-9557-9C49-33F272FCC9BD}"/>
              </a:ext>
            </a:extLst>
          </p:cNvPr>
          <p:cNvSpPr txBox="1"/>
          <p:nvPr/>
        </p:nvSpPr>
        <p:spPr>
          <a:xfrm>
            <a:off x="6465723" y="2000513"/>
            <a:ext cx="5197983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accent1"/>
                </a:solidFill>
              </a:rPr>
              <a:t>Investigating operation and experience data and presenting in notebook style canvases</a:t>
            </a:r>
          </a:p>
        </p:txBody>
      </p:sp>
      <p:pic>
        <p:nvPicPr>
          <p:cNvPr id="11" name="Picture 1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485EF14-6828-F380-682D-6FDAEAB361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9718" y="3441402"/>
            <a:ext cx="5992282" cy="33434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337825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26EFAC3-E8E5-5D85-DF00-E1C56B99BD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6D16C4DE-5FF1-8D34-BBA1-FC43F31556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997915E-9CEF-EB1A-B5D2-F63DDDBB50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867973"/>
            <a:ext cx="11824252" cy="719814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600" b="1" kern="120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Process And Journey </a:t>
            </a:r>
            <a:r>
              <a:rPr lang="en-US" sz="3600">
                <a:solidFill>
                  <a:schemeClr val="accent1"/>
                </a:solidFill>
              </a:rPr>
              <a:t>Modelling : Process</a:t>
            </a:r>
            <a:r>
              <a:rPr lang="en-US" sz="3600" b="1" kern="120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 Intelligence</a:t>
            </a:r>
          </a:p>
          <a:p>
            <a:pPr>
              <a:lnSpc>
                <a:spcPct val="90000"/>
              </a:lnSpc>
            </a:pPr>
            <a:endParaRPr lang="en-US" sz="3700" b="1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B6914053-73D7-E377-E88C-94E35AAD48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EE3BA8-A6AB-888E-40DA-C152CC6AA506}"/>
              </a:ext>
            </a:extLst>
          </p:cNvPr>
          <p:cNvSpPr txBox="1"/>
          <p:nvPr/>
        </p:nvSpPr>
        <p:spPr>
          <a:xfrm>
            <a:off x="586320" y="1590791"/>
            <a:ext cx="5570729" cy="976068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marL="34290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accent1"/>
                </a:solidFill>
              </a:rPr>
              <a:t>Inside-out view of business</a:t>
            </a:r>
          </a:p>
          <a:p>
            <a:pPr marL="34290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accent1"/>
                </a:solidFill>
              </a:rPr>
              <a:t>Compare and simulate</a:t>
            </a:r>
          </a:p>
        </p:txBody>
      </p:sp>
      <p:pic>
        <p:nvPicPr>
          <p:cNvPr id="2" name="Picture 1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10E74E4F-5BCB-8EDA-6C1A-D839EBE4A95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6423" r="1" b="1"/>
          <a:stretch/>
        </p:blipFill>
        <p:spPr>
          <a:xfrm>
            <a:off x="517873" y="2976217"/>
            <a:ext cx="11293099" cy="3612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6E6DA5-3E49-6D27-3AAB-06857563E692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>
          <a:xfrm>
            <a:off x="11457432" y="6419088"/>
            <a:ext cx="64008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47FEACEE-25B4-4A2D-B147-27296E36371D}" type="slidenum">
              <a:rPr lang="en-US" altLang="zh-CN">
                <a:solidFill>
                  <a:srgbClr val="000000"/>
                </a:solidFill>
              </a:rPr>
              <a:pPr>
                <a:spcAft>
                  <a:spcPts val="600"/>
                </a:spcAft>
              </a:pPr>
              <a:t>9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0272619"/>
      </p:ext>
    </p:extLst>
  </p:cSld>
  <p:clrMapOvr>
    <a:masterClrMapping/>
  </p:clrMapOvr>
</p:sld>
</file>

<file path=ppt/theme/theme1.xml><?xml version="1.0" encoding="utf-8"?>
<a:theme xmlns:a="http://schemas.openxmlformats.org/drawingml/2006/main" name="GestaltVTI">
  <a:themeElements>
    <a:clrScheme name="Gestalt">
      <a:dk1>
        <a:srgbClr val="000000"/>
      </a:dk1>
      <a:lt1>
        <a:sysClr val="window" lastClr="FFFFFF"/>
      </a:lt1>
      <a:dk2>
        <a:srgbClr val="262626"/>
      </a:dk2>
      <a:lt2>
        <a:srgbClr val="F7F7F7"/>
      </a:lt2>
      <a:accent1>
        <a:srgbClr val="EBA000"/>
      </a:accent1>
      <a:accent2>
        <a:srgbClr val="00BAC8"/>
      </a:accent2>
      <a:accent3>
        <a:srgbClr val="E64823"/>
      </a:accent3>
      <a:accent4>
        <a:srgbClr val="4D5AFF"/>
      </a:accent4>
      <a:accent5>
        <a:srgbClr val="FE5D21"/>
      </a:accent5>
      <a:accent6>
        <a:srgbClr val="00C777"/>
      </a:accent6>
      <a:hlink>
        <a:srgbClr val="2998E3"/>
      </a:hlink>
      <a:folHlink>
        <a:srgbClr val="939393"/>
      </a:folHlink>
    </a:clrScheme>
    <a:fontScheme name="Gestalt">
      <a:majorFont>
        <a:latin typeface="Bierstadt"/>
        <a:ea typeface=""/>
        <a:cs typeface=""/>
      </a:majorFont>
      <a:minorFont>
        <a:latin typeface="Bierstad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GestaltVTI" id="{4F87C71D-53D1-4B71-BF97-FD0EA4B25665}" vid="{A110AFC4-8D8A-4C02-8885-7BA370B379B5}"/>
    </a:ext>
  </a:extLst>
</a:theme>
</file>

<file path=ppt/theme/theme2.xml><?xml version="1.0" encoding="utf-8"?>
<a:theme xmlns:a="http://schemas.openxmlformats.org/drawingml/2006/main" name="Custom ">
  <a:themeElements>
    <a:clrScheme name="Custom 5">
      <a:dk1>
        <a:srgbClr val="000000"/>
      </a:dk1>
      <a:lt1>
        <a:sysClr val="window" lastClr="FFFFFF"/>
      </a:lt1>
      <a:dk2>
        <a:srgbClr val="17406D"/>
      </a:dk2>
      <a:lt2>
        <a:srgbClr val="DBEFF9"/>
      </a:lt2>
      <a:accent1>
        <a:srgbClr val="82B1E4"/>
      </a:accent1>
      <a:accent2>
        <a:srgbClr val="17406D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7406D"/>
      </a:hlink>
      <a:folHlink>
        <a:srgbClr val="82B1E4"/>
      </a:folHlink>
    </a:clrScheme>
    <a:fontScheme name="Custom 6">
      <a:majorFont>
        <a:latin typeface="Century Gothic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M34074874_Tech brochure_wac_SL_V2" id="{B5A66E0F-9F65-4C21-87AC-7650413A74D1}" vid="{E67EEF08-3FBB-4E94-A110-8B91E3BCA9FE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1848</Words>
  <Application>Microsoft Office PowerPoint</Application>
  <PresentationFormat>Widescreen</PresentationFormat>
  <Paragraphs>236</Paragraphs>
  <Slides>25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25</vt:i4>
      </vt:variant>
    </vt:vector>
  </HeadingPairs>
  <TitlesOfParts>
    <vt:vector size="38" baseType="lpstr">
      <vt:lpstr>Arial</vt:lpstr>
      <vt:lpstr>Arial,Sans-Serif</vt:lpstr>
      <vt:lpstr>Bierstadt</vt:lpstr>
      <vt:lpstr>Calibri</vt:lpstr>
      <vt:lpstr>Century Gothic</vt:lpstr>
      <vt:lpstr>Courier New</vt:lpstr>
      <vt:lpstr>Courier New,monospace</vt:lpstr>
      <vt:lpstr>Gill Sans MT</vt:lpstr>
      <vt:lpstr>Segoe UI</vt:lpstr>
      <vt:lpstr>Times New Roman</vt:lpstr>
      <vt:lpstr>Wingdings</vt:lpstr>
      <vt:lpstr>GestaltVTI</vt:lpstr>
      <vt:lpstr>Custom </vt:lpstr>
      <vt:lpstr>PowerPoint Presentation</vt:lpstr>
      <vt:lpstr>Agenda</vt:lpstr>
      <vt:lpstr>PowerPoint Presentation</vt:lpstr>
      <vt:lpstr>Why Signavio ?</vt:lpstr>
      <vt:lpstr>How Signavio Works ? Process Analysis And Mining : Process Insights</vt:lpstr>
      <vt:lpstr>Process Analysis And Mining - Process Insights</vt:lpstr>
      <vt:lpstr>Process Analysis And Mining : Process Insights</vt:lpstr>
      <vt:lpstr>Process Analysis And Mining : Process Intelligence </vt:lpstr>
      <vt:lpstr>Process And Journey Modelling : Process Intelligence </vt:lpstr>
      <vt:lpstr>Process And Journey Modelling : Journey Modeler </vt:lpstr>
      <vt:lpstr>Workflow And Automation Execution :  Process Governance </vt:lpstr>
      <vt:lpstr>Workflow And Automation Execution :  Process Automation </vt:lpstr>
      <vt:lpstr>SAP Signavio Process Collaboration Hub  </vt:lpstr>
      <vt:lpstr>SAP Signavio Success Stories</vt:lpstr>
      <vt:lpstr>SAP Signavio Success Stories</vt:lpstr>
      <vt:lpstr>SAP Signavio Integration for Partners</vt:lpstr>
      <vt:lpstr>PowerPoint Presentation</vt:lpstr>
      <vt:lpstr>Shortcomings of Signavio</vt:lpstr>
      <vt:lpstr>Alternatives to SAP Signavio: Celonis</vt:lpstr>
      <vt:lpstr>Alternatives to SAP Signavio: iGrafx</vt:lpstr>
      <vt:lpstr>Alternatives to SAP Signavio: Microsoft Power Automate</vt:lpstr>
      <vt:lpstr>Alternatives to SAP Signavio: Aris BPA</vt:lpstr>
      <vt:lpstr>Conclusion</vt:lpstr>
      <vt:lpstr>Thank You !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Cheripalli, Surshita Kanakaprasad</cp:lastModifiedBy>
  <cp:revision>4</cp:revision>
  <dcterms:created xsi:type="dcterms:W3CDTF">2013-07-15T20:26:40Z</dcterms:created>
  <dcterms:modified xsi:type="dcterms:W3CDTF">2025-04-21T23:58:40Z</dcterms:modified>
</cp:coreProperties>
</file>